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300" r:id="rId5"/>
    <p:sldId id="299" r:id="rId6"/>
    <p:sldId id="324" r:id="rId7"/>
    <p:sldId id="340" r:id="rId8"/>
    <p:sldId id="356" r:id="rId9"/>
    <p:sldId id="351" r:id="rId10"/>
    <p:sldId id="353" r:id="rId11"/>
    <p:sldId id="357" r:id="rId12"/>
    <p:sldId id="322" r:id="rId13"/>
    <p:sldId id="375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21" r:id="rId24"/>
    <p:sldId id="377" r:id="rId25"/>
    <p:sldId id="368" r:id="rId26"/>
    <p:sldId id="293" r:id="rId27"/>
    <p:sldId id="360" r:id="rId28"/>
    <p:sldId id="361" r:id="rId29"/>
    <p:sldId id="294" r:id="rId30"/>
    <p:sldId id="276" r:id="rId31"/>
    <p:sldId id="289" r:id="rId32"/>
    <p:sldId id="314" r:id="rId33"/>
    <p:sldId id="358" r:id="rId34"/>
    <p:sldId id="359" r:id="rId35"/>
    <p:sldId id="370" r:id="rId36"/>
    <p:sldId id="362" r:id="rId37"/>
    <p:sldId id="387" r:id="rId38"/>
    <p:sldId id="371" r:id="rId39"/>
    <p:sldId id="363" r:id="rId40"/>
    <p:sldId id="372" r:id="rId41"/>
    <p:sldId id="269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8EDC"/>
    <a:srgbClr val="7FC6ED"/>
    <a:srgbClr val="D31368"/>
    <a:srgbClr val="92027C"/>
    <a:srgbClr val="FF6600"/>
    <a:srgbClr val="197DCE"/>
    <a:srgbClr val="BC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5" autoAdjust="0"/>
    <p:restoredTop sz="95260" autoAdjust="0"/>
  </p:normalViewPr>
  <p:slideViewPr>
    <p:cSldViewPr snapToGrid="0" showGuides="1">
      <p:cViewPr varScale="1">
        <p:scale>
          <a:sx n="107" d="100"/>
          <a:sy n="107" d="100"/>
        </p:scale>
        <p:origin x="882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8.svg"/><Relationship Id="rId4" Type="http://schemas.openxmlformats.org/officeDocument/2006/relationships/image" Target="../media/image17.svg"/><Relationship Id="rId9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8.svg"/><Relationship Id="rId4" Type="http://schemas.openxmlformats.org/officeDocument/2006/relationships/image" Target="../media/image17.svg"/><Relationship Id="rId9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DC4C69-AFC5-4A49-B762-A7519C3B846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C4ECA6-8E57-49FC-AC8D-87438D1262D3}">
      <dgm:prSet/>
      <dgm:spPr/>
      <dgm:t>
        <a:bodyPr/>
        <a:lstStyle/>
        <a:p>
          <a:r>
            <a:rPr lang="en-GB"/>
            <a:t>Free and Open Source</a:t>
          </a:r>
          <a:endParaRPr lang="en-US"/>
        </a:p>
      </dgm:t>
    </dgm:pt>
    <dgm:pt modelId="{399A2032-11EE-4047-AD40-3DD946E9F1F0}" type="parTrans" cxnId="{5DDEEBB2-6174-4158-865D-1C4D84FF392B}">
      <dgm:prSet/>
      <dgm:spPr/>
      <dgm:t>
        <a:bodyPr/>
        <a:lstStyle/>
        <a:p>
          <a:endParaRPr lang="en-US"/>
        </a:p>
      </dgm:t>
    </dgm:pt>
    <dgm:pt modelId="{7605AC3A-1DC6-477E-A174-39FE0EF6CFAC}" type="sibTrans" cxnId="{5DDEEBB2-6174-4158-865D-1C4D84FF392B}">
      <dgm:prSet/>
      <dgm:spPr/>
      <dgm:t>
        <a:bodyPr/>
        <a:lstStyle/>
        <a:p>
          <a:endParaRPr lang="en-US"/>
        </a:p>
      </dgm:t>
    </dgm:pt>
    <dgm:pt modelId="{9D8DC23A-88DD-4A43-994C-DBF4B8019739}">
      <dgm:prSet/>
      <dgm:spPr/>
      <dgm:t>
        <a:bodyPr/>
        <a:lstStyle/>
        <a:p>
          <a:r>
            <a:rPr lang="en-GB" dirty="0"/>
            <a:t>Supports the entire workflow</a:t>
          </a:r>
          <a:endParaRPr lang="en-US" dirty="0"/>
        </a:p>
      </dgm:t>
    </dgm:pt>
    <dgm:pt modelId="{CF56869F-22EB-4EB0-ACE2-74F98C892B4B}" type="parTrans" cxnId="{B546C61E-0803-4CAC-BB20-ECDB681E7D05}">
      <dgm:prSet/>
      <dgm:spPr/>
      <dgm:t>
        <a:bodyPr/>
        <a:lstStyle/>
        <a:p>
          <a:endParaRPr lang="en-US"/>
        </a:p>
      </dgm:t>
    </dgm:pt>
    <dgm:pt modelId="{07C58604-334E-4C2F-93F3-D0A7196E474C}" type="sibTrans" cxnId="{B546C61E-0803-4CAC-BB20-ECDB681E7D05}">
      <dgm:prSet/>
      <dgm:spPr/>
      <dgm:t>
        <a:bodyPr/>
        <a:lstStyle/>
        <a:p>
          <a:endParaRPr lang="en-US"/>
        </a:p>
      </dgm:t>
    </dgm:pt>
    <dgm:pt modelId="{70F74688-2D35-4214-864F-AC7F0F84015A}">
      <dgm:prSet/>
      <dgm:spPr/>
      <dgm:t>
        <a:bodyPr/>
        <a:lstStyle/>
        <a:p>
          <a:pPr>
            <a:lnSpc>
              <a:spcPct val="150000"/>
            </a:lnSpc>
          </a:pPr>
          <a:r>
            <a:rPr lang="en-GB" dirty="0"/>
            <a:t>Customize the appearance and functionality of their journals</a:t>
          </a:r>
          <a:endParaRPr lang="en-US" dirty="0"/>
        </a:p>
      </dgm:t>
    </dgm:pt>
    <dgm:pt modelId="{98099537-74BD-44C3-A058-048807144CD3}" type="parTrans" cxnId="{E461298E-8F5A-4844-81E3-12BE74592745}">
      <dgm:prSet/>
      <dgm:spPr/>
      <dgm:t>
        <a:bodyPr/>
        <a:lstStyle/>
        <a:p>
          <a:endParaRPr lang="en-US"/>
        </a:p>
      </dgm:t>
    </dgm:pt>
    <dgm:pt modelId="{219B21D9-3AA0-464F-AFEF-9019B99D3325}" type="sibTrans" cxnId="{E461298E-8F5A-4844-81E3-12BE74592745}">
      <dgm:prSet/>
      <dgm:spPr/>
      <dgm:t>
        <a:bodyPr/>
        <a:lstStyle/>
        <a:p>
          <a:endParaRPr lang="en-US"/>
        </a:p>
      </dgm:t>
    </dgm:pt>
    <dgm:pt modelId="{D5677502-B11F-4388-AF96-DBCB78E5EC3D}">
      <dgm:prSet/>
      <dgm:spPr/>
      <dgm:t>
        <a:bodyPr/>
        <a:lstStyle/>
        <a:p>
          <a:pPr>
            <a:lnSpc>
              <a:spcPct val="150000"/>
            </a:lnSpc>
          </a:pPr>
          <a:r>
            <a:rPr lang="en-GB" dirty="0"/>
            <a:t>integrates with external services and standards, such as Google Scholar -   DOAJ</a:t>
          </a:r>
          <a:endParaRPr lang="en-US" dirty="0"/>
        </a:p>
      </dgm:t>
    </dgm:pt>
    <dgm:pt modelId="{33414265-3206-4222-9201-A90C510B4733}" type="parTrans" cxnId="{5AC28642-7E10-4474-A600-79BA037A6EA5}">
      <dgm:prSet/>
      <dgm:spPr/>
      <dgm:t>
        <a:bodyPr/>
        <a:lstStyle/>
        <a:p>
          <a:endParaRPr lang="en-US"/>
        </a:p>
      </dgm:t>
    </dgm:pt>
    <dgm:pt modelId="{F4A95042-6A5B-40F3-8415-38A177D29728}" type="sibTrans" cxnId="{5AC28642-7E10-4474-A600-79BA037A6EA5}">
      <dgm:prSet/>
      <dgm:spPr/>
      <dgm:t>
        <a:bodyPr/>
        <a:lstStyle/>
        <a:p>
          <a:endParaRPr lang="en-US"/>
        </a:p>
      </dgm:t>
    </dgm:pt>
    <dgm:pt modelId="{3679FDF1-C08A-4D34-A94E-752F850A038A}" type="pres">
      <dgm:prSet presAssocID="{06DC4C69-AFC5-4A49-B762-A7519C3B8469}" presName="root" presStyleCnt="0">
        <dgm:presLayoutVars>
          <dgm:dir/>
          <dgm:resizeHandles val="exact"/>
        </dgm:presLayoutVars>
      </dgm:prSet>
      <dgm:spPr/>
    </dgm:pt>
    <dgm:pt modelId="{4FBC0B6C-A79C-4001-B774-A59BE22BB549}" type="pres">
      <dgm:prSet presAssocID="{06DC4C69-AFC5-4A49-B762-A7519C3B8469}" presName="container" presStyleCnt="0">
        <dgm:presLayoutVars>
          <dgm:dir/>
          <dgm:resizeHandles val="exact"/>
        </dgm:presLayoutVars>
      </dgm:prSet>
      <dgm:spPr/>
    </dgm:pt>
    <dgm:pt modelId="{772D1956-D8D1-447D-9E37-29C30E539FD1}" type="pres">
      <dgm:prSet presAssocID="{3BC4ECA6-8E57-49FC-AC8D-87438D1262D3}" presName="compNode" presStyleCnt="0"/>
      <dgm:spPr/>
    </dgm:pt>
    <dgm:pt modelId="{4EE394C0-17B9-4FDF-8B67-7D35D9B66E98}" type="pres">
      <dgm:prSet presAssocID="{3BC4ECA6-8E57-49FC-AC8D-87438D1262D3}" presName="iconBgRect" presStyleLbl="bgShp" presStyleIdx="0" presStyleCnt="4"/>
      <dgm:spPr/>
    </dgm:pt>
    <dgm:pt modelId="{C71810D3-9393-4882-B3BF-F4987A12B3B4}" type="pres">
      <dgm:prSet presAssocID="{3BC4ECA6-8E57-49FC-AC8D-87438D1262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E0A545E-F170-46A0-B3F5-0BF8E92D58E8}" type="pres">
      <dgm:prSet presAssocID="{3BC4ECA6-8E57-49FC-AC8D-87438D1262D3}" presName="spaceRect" presStyleCnt="0"/>
      <dgm:spPr/>
    </dgm:pt>
    <dgm:pt modelId="{3490DA44-9EF9-4022-9FB1-B17D86968059}" type="pres">
      <dgm:prSet presAssocID="{3BC4ECA6-8E57-49FC-AC8D-87438D1262D3}" presName="textRect" presStyleLbl="revTx" presStyleIdx="0" presStyleCnt="4">
        <dgm:presLayoutVars>
          <dgm:chMax val="1"/>
          <dgm:chPref val="1"/>
        </dgm:presLayoutVars>
      </dgm:prSet>
      <dgm:spPr/>
    </dgm:pt>
    <dgm:pt modelId="{7D8308BB-8E08-4658-9AAA-CD5DED1E5EBD}" type="pres">
      <dgm:prSet presAssocID="{7605AC3A-1DC6-477E-A174-39FE0EF6CFAC}" presName="sibTrans" presStyleLbl="sibTrans2D1" presStyleIdx="0" presStyleCnt="0"/>
      <dgm:spPr/>
    </dgm:pt>
    <dgm:pt modelId="{B9CFE4A0-9FE6-4691-82B0-609B57E17158}" type="pres">
      <dgm:prSet presAssocID="{9D8DC23A-88DD-4A43-994C-DBF4B8019739}" presName="compNode" presStyleCnt="0"/>
      <dgm:spPr/>
    </dgm:pt>
    <dgm:pt modelId="{06F38B11-5D9B-4A52-890C-24ACA59B56BA}" type="pres">
      <dgm:prSet presAssocID="{9D8DC23A-88DD-4A43-994C-DBF4B8019739}" presName="iconBgRect" presStyleLbl="bgShp" presStyleIdx="1" presStyleCnt="4"/>
      <dgm:spPr/>
    </dgm:pt>
    <dgm:pt modelId="{F95F2A53-1607-4F69-8E34-905C51F845D9}" type="pres">
      <dgm:prSet presAssocID="{9D8DC23A-88DD-4A43-994C-DBF4B80197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27163D4-7305-40FA-B158-82F51381B18C}" type="pres">
      <dgm:prSet presAssocID="{9D8DC23A-88DD-4A43-994C-DBF4B8019739}" presName="spaceRect" presStyleCnt="0"/>
      <dgm:spPr/>
    </dgm:pt>
    <dgm:pt modelId="{BE3D7DE3-8A2D-449E-BD5D-F1886B940F7F}" type="pres">
      <dgm:prSet presAssocID="{9D8DC23A-88DD-4A43-994C-DBF4B8019739}" presName="textRect" presStyleLbl="revTx" presStyleIdx="1" presStyleCnt="4">
        <dgm:presLayoutVars>
          <dgm:chMax val="1"/>
          <dgm:chPref val="1"/>
        </dgm:presLayoutVars>
      </dgm:prSet>
      <dgm:spPr/>
    </dgm:pt>
    <dgm:pt modelId="{6D55115B-B983-4589-AAAB-4BCA41D198B1}" type="pres">
      <dgm:prSet presAssocID="{07C58604-334E-4C2F-93F3-D0A7196E474C}" presName="sibTrans" presStyleLbl="sibTrans2D1" presStyleIdx="0" presStyleCnt="0"/>
      <dgm:spPr/>
    </dgm:pt>
    <dgm:pt modelId="{D8D25597-7CE7-48CE-8194-4D1B56AF4570}" type="pres">
      <dgm:prSet presAssocID="{70F74688-2D35-4214-864F-AC7F0F84015A}" presName="compNode" presStyleCnt="0"/>
      <dgm:spPr/>
    </dgm:pt>
    <dgm:pt modelId="{05CF2AFA-E670-451A-AEB7-CE9D846B5C8D}" type="pres">
      <dgm:prSet presAssocID="{70F74688-2D35-4214-864F-AC7F0F84015A}" presName="iconBgRect" presStyleLbl="bgShp" presStyleIdx="2" presStyleCnt="4"/>
      <dgm:spPr/>
    </dgm:pt>
    <dgm:pt modelId="{268E090A-7914-4380-A392-62E57DA2994C}" type="pres">
      <dgm:prSet presAssocID="{70F74688-2D35-4214-864F-AC7F0F8401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A079802-C48A-4FE4-9C0A-EF2B4AB9E1EE}" type="pres">
      <dgm:prSet presAssocID="{70F74688-2D35-4214-864F-AC7F0F84015A}" presName="spaceRect" presStyleCnt="0"/>
      <dgm:spPr/>
    </dgm:pt>
    <dgm:pt modelId="{4775A449-F0D7-4729-B950-A407415A877C}" type="pres">
      <dgm:prSet presAssocID="{70F74688-2D35-4214-864F-AC7F0F84015A}" presName="textRect" presStyleLbl="revTx" presStyleIdx="2" presStyleCnt="4" custScaleX="109870">
        <dgm:presLayoutVars>
          <dgm:chMax val="1"/>
          <dgm:chPref val="1"/>
        </dgm:presLayoutVars>
      </dgm:prSet>
      <dgm:spPr/>
    </dgm:pt>
    <dgm:pt modelId="{D2615E66-2CCD-497E-982E-B13D921EEEC5}" type="pres">
      <dgm:prSet presAssocID="{219B21D9-3AA0-464F-AFEF-9019B99D3325}" presName="sibTrans" presStyleLbl="sibTrans2D1" presStyleIdx="0" presStyleCnt="0"/>
      <dgm:spPr/>
    </dgm:pt>
    <dgm:pt modelId="{A15F7C32-BB01-4687-8E9A-0E558D07388C}" type="pres">
      <dgm:prSet presAssocID="{D5677502-B11F-4388-AF96-DBCB78E5EC3D}" presName="compNode" presStyleCnt="0"/>
      <dgm:spPr/>
    </dgm:pt>
    <dgm:pt modelId="{A032BDE1-F22E-4945-A52A-B2AC9A7094A5}" type="pres">
      <dgm:prSet presAssocID="{D5677502-B11F-4388-AF96-DBCB78E5EC3D}" presName="iconBgRect" presStyleLbl="bgShp" presStyleIdx="3" presStyleCnt="4"/>
      <dgm:spPr/>
    </dgm:pt>
    <dgm:pt modelId="{CA066E94-01A3-4473-A408-7A889A936CCE}" type="pres">
      <dgm:prSet presAssocID="{D5677502-B11F-4388-AF96-DBCB78E5EC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503DE43-4EBF-4214-A0F9-A7B0969F62E4}" type="pres">
      <dgm:prSet presAssocID="{D5677502-B11F-4388-AF96-DBCB78E5EC3D}" presName="spaceRect" presStyleCnt="0"/>
      <dgm:spPr/>
    </dgm:pt>
    <dgm:pt modelId="{5676D446-31C7-4835-910F-F08C0ED53077}" type="pres">
      <dgm:prSet presAssocID="{D5677502-B11F-4388-AF96-DBCB78E5EC3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C6C4302-0DE0-44A3-80DD-153293A4C32F}" type="presOf" srcId="{219B21D9-3AA0-464F-AFEF-9019B99D3325}" destId="{D2615E66-2CCD-497E-982E-B13D921EEEC5}" srcOrd="0" destOrd="0" presId="urn:microsoft.com/office/officeart/2018/2/layout/IconCircleList"/>
    <dgm:cxn modelId="{B546C61E-0803-4CAC-BB20-ECDB681E7D05}" srcId="{06DC4C69-AFC5-4A49-B762-A7519C3B8469}" destId="{9D8DC23A-88DD-4A43-994C-DBF4B8019739}" srcOrd="1" destOrd="0" parTransId="{CF56869F-22EB-4EB0-ACE2-74F98C892B4B}" sibTransId="{07C58604-334E-4C2F-93F3-D0A7196E474C}"/>
    <dgm:cxn modelId="{EC78122B-B953-481B-8943-261761037A34}" type="presOf" srcId="{D5677502-B11F-4388-AF96-DBCB78E5EC3D}" destId="{5676D446-31C7-4835-910F-F08C0ED53077}" srcOrd="0" destOrd="0" presId="urn:microsoft.com/office/officeart/2018/2/layout/IconCircleList"/>
    <dgm:cxn modelId="{464BB93C-C6BC-48AD-9483-EA20B32FEFEF}" type="presOf" srcId="{07C58604-334E-4C2F-93F3-D0A7196E474C}" destId="{6D55115B-B983-4589-AAAB-4BCA41D198B1}" srcOrd="0" destOrd="0" presId="urn:microsoft.com/office/officeart/2018/2/layout/IconCircleList"/>
    <dgm:cxn modelId="{5AC28642-7E10-4474-A600-79BA037A6EA5}" srcId="{06DC4C69-AFC5-4A49-B762-A7519C3B8469}" destId="{D5677502-B11F-4388-AF96-DBCB78E5EC3D}" srcOrd="3" destOrd="0" parTransId="{33414265-3206-4222-9201-A90C510B4733}" sibTransId="{F4A95042-6A5B-40F3-8415-38A177D29728}"/>
    <dgm:cxn modelId="{7F8EFC45-9CC6-4562-930C-0937BFD77D1C}" type="presOf" srcId="{9D8DC23A-88DD-4A43-994C-DBF4B8019739}" destId="{BE3D7DE3-8A2D-449E-BD5D-F1886B940F7F}" srcOrd="0" destOrd="0" presId="urn:microsoft.com/office/officeart/2018/2/layout/IconCircleList"/>
    <dgm:cxn modelId="{620EBB4D-FFE7-44E9-9330-CA55836930D0}" type="presOf" srcId="{06DC4C69-AFC5-4A49-B762-A7519C3B8469}" destId="{3679FDF1-C08A-4D34-A94E-752F850A038A}" srcOrd="0" destOrd="0" presId="urn:microsoft.com/office/officeart/2018/2/layout/IconCircleList"/>
    <dgm:cxn modelId="{E461298E-8F5A-4844-81E3-12BE74592745}" srcId="{06DC4C69-AFC5-4A49-B762-A7519C3B8469}" destId="{70F74688-2D35-4214-864F-AC7F0F84015A}" srcOrd="2" destOrd="0" parTransId="{98099537-74BD-44C3-A058-048807144CD3}" sibTransId="{219B21D9-3AA0-464F-AFEF-9019B99D3325}"/>
    <dgm:cxn modelId="{D55DA192-8C40-4BB5-BF44-827EF7081822}" type="presOf" srcId="{70F74688-2D35-4214-864F-AC7F0F84015A}" destId="{4775A449-F0D7-4729-B950-A407415A877C}" srcOrd="0" destOrd="0" presId="urn:microsoft.com/office/officeart/2018/2/layout/IconCircleList"/>
    <dgm:cxn modelId="{5DDEEBB2-6174-4158-865D-1C4D84FF392B}" srcId="{06DC4C69-AFC5-4A49-B762-A7519C3B8469}" destId="{3BC4ECA6-8E57-49FC-AC8D-87438D1262D3}" srcOrd="0" destOrd="0" parTransId="{399A2032-11EE-4047-AD40-3DD946E9F1F0}" sibTransId="{7605AC3A-1DC6-477E-A174-39FE0EF6CFAC}"/>
    <dgm:cxn modelId="{768E96C2-A2A7-4D91-8EA7-97580A37A5B9}" type="presOf" srcId="{7605AC3A-1DC6-477E-A174-39FE0EF6CFAC}" destId="{7D8308BB-8E08-4658-9AAA-CD5DED1E5EBD}" srcOrd="0" destOrd="0" presId="urn:microsoft.com/office/officeart/2018/2/layout/IconCircleList"/>
    <dgm:cxn modelId="{F64E79EE-29BB-4859-8F74-C04682F1E85F}" type="presOf" srcId="{3BC4ECA6-8E57-49FC-AC8D-87438D1262D3}" destId="{3490DA44-9EF9-4022-9FB1-B17D86968059}" srcOrd="0" destOrd="0" presId="urn:microsoft.com/office/officeart/2018/2/layout/IconCircleList"/>
    <dgm:cxn modelId="{277499A7-F9D8-4621-BC56-A299E5900A07}" type="presParOf" srcId="{3679FDF1-C08A-4D34-A94E-752F850A038A}" destId="{4FBC0B6C-A79C-4001-B774-A59BE22BB549}" srcOrd="0" destOrd="0" presId="urn:microsoft.com/office/officeart/2018/2/layout/IconCircleList"/>
    <dgm:cxn modelId="{C508CA82-669F-4333-93A8-CA5A86A6BA37}" type="presParOf" srcId="{4FBC0B6C-A79C-4001-B774-A59BE22BB549}" destId="{772D1956-D8D1-447D-9E37-29C30E539FD1}" srcOrd="0" destOrd="0" presId="urn:microsoft.com/office/officeart/2018/2/layout/IconCircleList"/>
    <dgm:cxn modelId="{41721D73-801D-4542-8F9C-720A1C534C63}" type="presParOf" srcId="{772D1956-D8D1-447D-9E37-29C30E539FD1}" destId="{4EE394C0-17B9-4FDF-8B67-7D35D9B66E98}" srcOrd="0" destOrd="0" presId="urn:microsoft.com/office/officeart/2018/2/layout/IconCircleList"/>
    <dgm:cxn modelId="{53C3CBAA-09E6-49BE-B3D2-0DC443F40EC3}" type="presParOf" srcId="{772D1956-D8D1-447D-9E37-29C30E539FD1}" destId="{C71810D3-9393-4882-B3BF-F4987A12B3B4}" srcOrd="1" destOrd="0" presId="urn:microsoft.com/office/officeart/2018/2/layout/IconCircleList"/>
    <dgm:cxn modelId="{EE303F63-D903-4AEF-A321-658B33389A38}" type="presParOf" srcId="{772D1956-D8D1-447D-9E37-29C30E539FD1}" destId="{7E0A545E-F170-46A0-B3F5-0BF8E92D58E8}" srcOrd="2" destOrd="0" presId="urn:microsoft.com/office/officeart/2018/2/layout/IconCircleList"/>
    <dgm:cxn modelId="{ACA78AF9-33A6-41DA-AB94-8D7719B13C07}" type="presParOf" srcId="{772D1956-D8D1-447D-9E37-29C30E539FD1}" destId="{3490DA44-9EF9-4022-9FB1-B17D86968059}" srcOrd="3" destOrd="0" presId="urn:microsoft.com/office/officeart/2018/2/layout/IconCircleList"/>
    <dgm:cxn modelId="{87C9E947-5151-4348-B993-C47B1F589102}" type="presParOf" srcId="{4FBC0B6C-A79C-4001-B774-A59BE22BB549}" destId="{7D8308BB-8E08-4658-9AAA-CD5DED1E5EBD}" srcOrd="1" destOrd="0" presId="urn:microsoft.com/office/officeart/2018/2/layout/IconCircleList"/>
    <dgm:cxn modelId="{F3EADF02-94C0-4C37-9AD7-ED195A290DD3}" type="presParOf" srcId="{4FBC0B6C-A79C-4001-B774-A59BE22BB549}" destId="{B9CFE4A0-9FE6-4691-82B0-609B57E17158}" srcOrd="2" destOrd="0" presId="urn:microsoft.com/office/officeart/2018/2/layout/IconCircleList"/>
    <dgm:cxn modelId="{D25A98EF-C832-4C2D-9547-BAC7B06E817A}" type="presParOf" srcId="{B9CFE4A0-9FE6-4691-82B0-609B57E17158}" destId="{06F38B11-5D9B-4A52-890C-24ACA59B56BA}" srcOrd="0" destOrd="0" presId="urn:microsoft.com/office/officeart/2018/2/layout/IconCircleList"/>
    <dgm:cxn modelId="{2C8DBC66-B165-4682-97FA-FF4A6DBE7FAD}" type="presParOf" srcId="{B9CFE4A0-9FE6-4691-82B0-609B57E17158}" destId="{F95F2A53-1607-4F69-8E34-905C51F845D9}" srcOrd="1" destOrd="0" presId="urn:microsoft.com/office/officeart/2018/2/layout/IconCircleList"/>
    <dgm:cxn modelId="{E28EB4E6-D345-4D37-9E76-4912DA4189F9}" type="presParOf" srcId="{B9CFE4A0-9FE6-4691-82B0-609B57E17158}" destId="{127163D4-7305-40FA-B158-82F51381B18C}" srcOrd="2" destOrd="0" presId="urn:microsoft.com/office/officeart/2018/2/layout/IconCircleList"/>
    <dgm:cxn modelId="{052C4028-F978-45AB-B27A-1C899DCA5B09}" type="presParOf" srcId="{B9CFE4A0-9FE6-4691-82B0-609B57E17158}" destId="{BE3D7DE3-8A2D-449E-BD5D-F1886B940F7F}" srcOrd="3" destOrd="0" presId="urn:microsoft.com/office/officeart/2018/2/layout/IconCircleList"/>
    <dgm:cxn modelId="{B4E4D503-06BC-40C7-9EF0-949E7FCD55C3}" type="presParOf" srcId="{4FBC0B6C-A79C-4001-B774-A59BE22BB549}" destId="{6D55115B-B983-4589-AAAB-4BCA41D198B1}" srcOrd="3" destOrd="0" presId="urn:microsoft.com/office/officeart/2018/2/layout/IconCircleList"/>
    <dgm:cxn modelId="{43DAD918-8D81-48FB-AC5D-CA9BF2E62D09}" type="presParOf" srcId="{4FBC0B6C-A79C-4001-B774-A59BE22BB549}" destId="{D8D25597-7CE7-48CE-8194-4D1B56AF4570}" srcOrd="4" destOrd="0" presId="urn:microsoft.com/office/officeart/2018/2/layout/IconCircleList"/>
    <dgm:cxn modelId="{13F2A42D-6EBA-44FB-A672-46DD593EA7B1}" type="presParOf" srcId="{D8D25597-7CE7-48CE-8194-4D1B56AF4570}" destId="{05CF2AFA-E670-451A-AEB7-CE9D846B5C8D}" srcOrd="0" destOrd="0" presId="urn:microsoft.com/office/officeart/2018/2/layout/IconCircleList"/>
    <dgm:cxn modelId="{4F0103B3-9434-4739-A4E0-449487657F85}" type="presParOf" srcId="{D8D25597-7CE7-48CE-8194-4D1B56AF4570}" destId="{268E090A-7914-4380-A392-62E57DA2994C}" srcOrd="1" destOrd="0" presId="urn:microsoft.com/office/officeart/2018/2/layout/IconCircleList"/>
    <dgm:cxn modelId="{24B50E05-3EC2-4E4C-8080-401A0BCFAA1B}" type="presParOf" srcId="{D8D25597-7CE7-48CE-8194-4D1B56AF4570}" destId="{7A079802-C48A-4FE4-9C0A-EF2B4AB9E1EE}" srcOrd="2" destOrd="0" presId="urn:microsoft.com/office/officeart/2018/2/layout/IconCircleList"/>
    <dgm:cxn modelId="{82444A01-EB2A-474E-AA47-BFA708A8B857}" type="presParOf" srcId="{D8D25597-7CE7-48CE-8194-4D1B56AF4570}" destId="{4775A449-F0D7-4729-B950-A407415A877C}" srcOrd="3" destOrd="0" presId="urn:microsoft.com/office/officeart/2018/2/layout/IconCircleList"/>
    <dgm:cxn modelId="{6D359460-0C12-4139-BC69-14E91C18F9AD}" type="presParOf" srcId="{4FBC0B6C-A79C-4001-B774-A59BE22BB549}" destId="{D2615E66-2CCD-497E-982E-B13D921EEEC5}" srcOrd="5" destOrd="0" presId="urn:microsoft.com/office/officeart/2018/2/layout/IconCircleList"/>
    <dgm:cxn modelId="{9D63115C-5BEE-4CD9-98FA-E7C454438248}" type="presParOf" srcId="{4FBC0B6C-A79C-4001-B774-A59BE22BB549}" destId="{A15F7C32-BB01-4687-8E9A-0E558D07388C}" srcOrd="6" destOrd="0" presId="urn:microsoft.com/office/officeart/2018/2/layout/IconCircleList"/>
    <dgm:cxn modelId="{78309AB4-AC98-4E5C-A44C-215FC6B67AFA}" type="presParOf" srcId="{A15F7C32-BB01-4687-8E9A-0E558D07388C}" destId="{A032BDE1-F22E-4945-A52A-B2AC9A7094A5}" srcOrd="0" destOrd="0" presId="urn:microsoft.com/office/officeart/2018/2/layout/IconCircleList"/>
    <dgm:cxn modelId="{931D5F21-4FEB-408C-8F09-9809E8F6A0D6}" type="presParOf" srcId="{A15F7C32-BB01-4687-8E9A-0E558D07388C}" destId="{CA066E94-01A3-4473-A408-7A889A936CCE}" srcOrd="1" destOrd="0" presId="urn:microsoft.com/office/officeart/2018/2/layout/IconCircleList"/>
    <dgm:cxn modelId="{332E73EF-F3EA-4477-AFD6-325A7947C66A}" type="presParOf" srcId="{A15F7C32-BB01-4687-8E9A-0E558D07388C}" destId="{9503DE43-4EBF-4214-A0F9-A7B0969F62E4}" srcOrd="2" destOrd="0" presId="urn:microsoft.com/office/officeart/2018/2/layout/IconCircleList"/>
    <dgm:cxn modelId="{63DA95C1-E13E-424F-914A-AD516657F2DB}" type="presParOf" srcId="{A15F7C32-BB01-4687-8E9A-0E558D07388C}" destId="{5676D446-31C7-4835-910F-F08C0ED5307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8FC62-3091-4780-9BD8-507F28C1A61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5BDA73F5-D7B4-4A56-9153-5E8F2F39FB1E}">
      <dgm:prSet/>
      <dgm:spPr>
        <a:xfrm>
          <a:off x="2387014" y="45413"/>
          <a:ext cx="2185115" cy="9270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Time and resource-intensive</a:t>
          </a:r>
        </a:p>
      </dgm:t>
    </dgm:pt>
    <dgm:pt modelId="{DBBD7D86-0DD5-4549-B053-EFDF75513C10}" type="parTrans" cxnId="{59F36144-A11A-4225-8C14-196E43B7D94C}">
      <dgm:prSet/>
      <dgm:spPr/>
      <dgm:t>
        <a:bodyPr/>
        <a:lstStyle/>
        <a:p>
          <a:endParaRPr lang="en-US"/>
        </a:p>
      </dgm:t>
    </dgm:pt>
    <dgm:pt modelId="{0B75F2CD-5B61-4423-B416-7B245CE95C80}" type="sibTrans" cxnId="{59F36144-A11A-4225-8C14-196E43B7D9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46626A0-3A81-4641-B9AC-A9F6E9A30006}">
      <dgm:prSet/>
      <dgm:spPr>
        <a:xfrm>
          <a:off x="6078536" y="45413"/>
          <a:ext cx="2185115" cy="9270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Technical skills required</a:t>
          </a:r>
        </a:p>
      </dgm:t>
    </dgm:pt>
    <dgm:pt modelId="{33B1B659-1CB2-4CB8-A79C-09B9B69C91FB}" type="parTrans" cxnId="{088C7BD6-23B5-4D30-81A3-35294DA0E4D5}">
      <dgm:prSet/>
      <dgm:spPr/>
      <dgm:t>
        <a:bodyPr/>
        <a:lstStyle/>
        <a:p>
          <a:endParaRPr lang="en-US"/>
        </a:p>
      </dgm:t>
    </dgm:pt>
    <dgm:pt modelId="{7513BD6A-73D0-442C-AE0A-2FABDF195CEE}" type="sibTrans" cxnId="{088C7BD6-23B5-4D30-81A3-35294DA0E4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B98A71-CA57-48DC-8C17-82F9221ECD01}">
      <dgm:prSet/>
      <dgm:spPr>
        <a:xfrm>
          <a:off x="2387014" y="1712159"/>
          <a:ext cx="2185115" cy="9270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Limited support</a:t>
          </a:r>
        </a:p>
      </dgm:t>
    </dgm:pt>
    <dgm:pt modelId="{23DC7CFD-26A9-406F-8815-E97240D6E852}" type="parTrans" cxnId="{1867BAD3-DD00-4888-BD04-147411E124DA}">
      <dgm:prSet/>
      <dgm:spPr/>
      <dgm:t>
        <a:bodyPr/>
        <a:lstStyle/>
        <a:p>
          <a:endParaRPr lang="en-US"/>
        </a:p>
      </dgm:t>
    </dgm:pt>
    <dgm:pt modelId="{EAD0565E-45D6-4539-93D5-258778FAE382}" type="sibTrans" cxnId="{1867BAD3-DD00-4888-BD04-147411E124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C4C079-F7D8-4F20-885B-B7A49A81FD0B}">
      <dgm:prSet/>
      <dgm:spPr>
        <a:xfrm>
          <a:off x="6078536" y="1712159"/>
          <a:ext cx="2185115" cy="9270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Dependency on web server</a:t>
          </a:r>
        </a:p>
      </dgm:t>
    </dgm:pt>
    <dgm:pt modelId="{75D3EF2C-4BAD-40A4-A486-2BF76F83D4E4}" type="parTrans" cxnId="{A187E8D1-251F-4208-8964-E545766167B4}">
      <dgm:prSet/>
      <dgm:spPr/>
      <dgm:t>
        <a:bodyPr/>
        <a:lstStyle/>
        <a:p>
          <a:endParaRPr lang="en-US"/>
        </a:p>
      </dgm:t>
    </dgm:pt>
    <dgm:pt modelId="{35D3BE36-07A0-407D-8081-BE0583164486}" type="sibTrans" cxnId="{A187E8D1-251F-4208-8964-E545766167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851C8C-3517-4F18-B012-DF12CB5AF510}">
      <dgm:prSet/>
      <dgm:spPr>
        <a:xfrm>
          <a:off x="2387014" y="3378905"/>
          <a:ext cx="2185115" cy="9270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Complex workflows</a:t>
          </a:r>
        </a:p>
      </dgm:t>
    </dgm:pt>
    <dgm:pt modelId="{2C24B8A3-F98F-42C7-981A-6669B6613AA7}" type="parTrans" cxnId="{F8A2E45A-855F-430F-987F-B0BCCE0B78BF}">
      <dgm:prSet/>
      <dgm:spPr/>
      <dgm:t>
        <a:bodyPr/>
        <a:lstStyle/>
        <a:p>
          <a:endParaRPr lang="en-US"/>
        </a:p>
      </dgm:t>
    </dgm:pt>
    <dgm:pt modelId="{7F9779A7-A62F-44D2-A787-5EEF09A7507D}" type="sibTrans" cxnId="{F8A2E45A-855F-430F-987F-B0BCCE0B78BF}">
      <dgm:prSet/>
      <dgm:spPr/>
      <dgm:t>
        <a:bodyPr/>
        <a:lstStyle/>
        <a:p>
          <a:endParaRPr lang="en-US"/>
        </a:p>
      </dgm:t>
    </dgm:pt>
    <dgm:pt modelId="{8C285F6D-9A63-4CE8-9041-E6DBFA396AEA}" type="pres">
      <dgm:prSet presAssocID="{2F28FC62-3091-4780-9BD8-507F28C1A61D}" presName="root" presStyleCnt="0">
        <dgm:presLayoutVars>
          <dgm:dir/>
          <dgm:resizeHandles val="exact"/>
        </dgm:presLayoutVars>
      </dgm:prSet>
      <dgm:spPr/>
    </dgm:pt>
    <dgm:pt modelId="{6194E6FE-120A-4503-B396-61E777D33411}" type="pres">
      <dgm:prSet presAssocID="{2F28FC62-3091-4780-9BD8-507F28C1A61D}" presName="container" presStyleCnt="0">
        <dgm:presLayoutVars>
          <dgm:dir/>
          <dgm:resizeHandles val="exact"/>
        </dgm:presLayoutVars>
      </dgm:prSet>
      <dgm:spPr/>
    </dgm:pt>
    <dgm:pt modelId="{184C9A6D-3C5F-4D70-93D8-CF8F5C71F83C}" type="pres">
      <dgm:prSet presAssocID="{5BDA73F5-D7B4-4A56-9153-5E8F2F39FB1E}" presName="compNode" presStyleCnt="0"/>
      <dgm:spPr/>
    </dgm:pt>
    <dgm:pt modelId="{4F0440E4-E6F7-4705-84FE-180F8CEAC60E}" type="pres">
      <dgm:prSet presAssocID="{5BDA73F5-D7B4-4A56-9153-5E8F2F39FB1E}" presName="iconBgRect" presStyleLbl="bgShp" presStyleIdx="0" presStyleCnt="5"/>
      <dgm:spPr>
        <a:xfrm>
          <a:off x="1261349" y="45413"/>
          <a:ext cx="927018" cy="927018"/>
        </a:xfrm>
        <a:prstGeom prst="ellipse">
          <a:avLst/>
        </a:prstGeom>
        <a:solidFill>
          <a:srgbClr val="078EDC"/>
        </a:solidFill>
        <a:ln>
          <a:noFill/>
        </a:ln>
        <a:effectLst/>
      </dgm:spPr>
    </dgm:pt>
    <dgm:pt modelId="{A74F8453-9750-4E89-BC97-FAE23DEF3463}" type="pres">
      <dgm:prSet presAssocID="{5BDA73F5-D7B4-4A56-9153-5E8F2F39FB1E}" presName="iconRect" presStyleLbl="node1" presStyleIdx="0" presStyleCnt="5"/>
      <dgm:spPr>
        <a:xfrm>
          <a:off x="1456023" y="240087"/>
          <a:ext cx="537670" cy="537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10F1B12-9213-4CFB-8A9A-EB9217ABB79F}" type="pres">
      <dgm:prSet presAssocID="{5BDA73F5-D7B4-4A56-9153-5E8F2F39FB1E}" presName="spaceRect" presStyleCnt="0"/>
      <dgm:spPr/>
    </dgm:pt>
    <dgm:pt modelId="{0862B2EE-FEC7-49B6-814D-687A890E4F58}" type="pres">
      <dgm:prSet presAssocID="{5BDA73F5-D7B4-4A56-9153-5E8F2F39FB1E}" presName="textRect" presStyleLbl="revTx" presStyleIdx="0" presStyleCnt="5">
        <dgm:presLayoutVars>
          <dgm:chMax val="1"/>
          <dgm:chPref val="1"/>
        </dgm:presLayoutVars>
      </dgm:prSet>
      <dgm:spPr/>
    </dgm:pt>
    <dgm:pt modelId="{524F9022-4CBB-428A-BFA9-6F60F2D60B03}" type="pres">
      <dgm:prSet presAssocID="{0B75F2CD-5B61-4423-B416-7B245CE95C80}" presName="sibTrans" presStyleLbl="sibTrans2D1" presStyleIdx="0" presStyleCnt="0"/>
      <dgm:spPr/>
    </dgm:pt>
    <dgm:pt modelId="{22E18E65-192A-4602-8F91-645DB76ED61F}" type="pres">
      <dgm:prSet presAssocID="{846626A0-3A81-4641-B9AC-A9F6E9A30006}" presName="compNode" presStyleCnt="0"/>
      <dgm:spPr/>
    </dgm:pt>
    <dgm:pt modelId="{6A58A20F-244B-4E92-A753-9C3BCF36B14C}" type="pres">
      <dgm:prSet presAssocID="{846626A0-3A81-4641-B9AC-A9F6E9A30006}" presName="iconBgRect" presStyleLbl="bgShp" presStyleIdx="1" presStyleCnt="5"/>
      <dgm:spPr>
        <a:xfrm>
          <a:off x="4952870" y="45413"/>
          <a:ext cx="927018" cy="927018"/>
        </a:xfrm>
        <a:prstGeom prst="ellipse">
          <a:avLst/>
        </a:prstGeom>
        <a:solidFill>
          <a:srgbClr val="D31368"/>
        </a:solidFill>
        <a:ln>
          <a:noFill/>
        </a:ln>
        <a:effectLst/>
      </dgm:spPr>
    </dgm:pt>
    <dgm:pt modelId="{D1174481-956A-4B4D-AC6E-213FB0FEF47B}" type="pres">
      <dgm:prSet presAssocID="{846626A0-3A81-4641-B9AC-A9F6E9A30006}" presName="iconRect" presStyleLbl="node1" presStyleIdx="1" presStyleCnt="5"/>
      <dgm:spPr>
        <a:xfrm>
          <a:off x="5147544" y="240087"/>
          <a:ext cx="537670" cy="537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03613B-464C-4481-9709-5CF6752FA624}" type="pres">
      <dgm:prSet presAssocID="{846626A0-3A81-4641-B9AC-A9F6E9A30006}" presName="spaceRect" presStyleCnt="0"/>
      <dgm:spPr/>
    </dgm:pt>
    <dgm:pt modelId="{0071F86A-30A4-444C-A4B7-4F1B1BA289B4}" type="pres">
      <dgm:prSet presAssocID="{846626A0-3A81-4641-B9AC-A9F6E9A30006}" presName="textRect" presStyleLbl="revTx" presStyleIdx="1" presStyleCnt="5">
        <dgm:presLayoutVars>
          <dgm:chMax val="1"/>
          <dgm:chPref val="1"/>
        </dgm:presLayoutVars>
      </dgm:prSet>
      <dgm:spPr/>
    </dgm:pt>
    <dgm:pt modelId="{FDE3E9CE-340E-474B-A4E9-4A4615DE58FF}" type="pres">
      <dgm:prSet presAssocID="{7513BD6A-73D0-442C-AE0A-2FABDF195CEE}" presName="sibTrans" presStyleLbl="sibTrans2D1" presStyleIdx="0" presStyleCnt="0"/>
      <dgm:spPr/>
    </dgm:pt>
    <dgm:pt modelId="{6F4DE52C-BABF-4475-96B7-0111D34CEDAD}" type="pres">
      <dgm:prSet presAssocID="{DAB98A71-CA57-48DC-8C17-82F9221ECD01}" presName="compNode" presStyleCnt="0"/>
      <dgm:spPr/>
    </dgm:pt>
    <dgm:pt modelId="{267158F6-B8E0-4FBB-9381-9112FA5AC7ED}" type="pres">
      <dgm:prSet presAssocID="{DAB98A71-CA57-48DC-8C17-82F9221ECD01}" presName="iconBgRect" presStyleLbl="bgShp" presStyleIdx="2" presStyleCnt="5"/>
      <dgm:spPr>
        <a:xfrm>
          <a:off x="1261349" y="1712159"/>
          <a:ext cx="927018" cy="927018"/>
        </a:xfrm>
        <a:prstGeom prst="ellipse">
          <a:avLst/>
        </a:prstGeom>
        <a:solidFill>
          <a:srgbClr val="D31368"/>
        </a:solidFill>
        <a:ln>
          <a:noFill/>
        </a:ln>
        <a:effectLst/>
      </dgm:spPr>
    </dgm:pt>
    <dgm:pt modelId="{4776F3C9-C25F-4908-8D89-DF639ABC0AFF}" type="pres">
      <dgm:prSet presAssocID="{DAB98A71-CA57-48DC-8C17-82F9221ECD01}" presName="iconRect" presStyleLbl="node1" presStyleIdx="2" presStyleCnt="5"/>
      <dgm:spPr>
        <a:xfrm>
          <a:off x="1456023" y="1906833"/>
          <a:ext cx="537670" cy="537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1A55C91C-500F-43CA-814E-833CC87B83F5}" type="pres">
      <dgm:prSet presAssocID="{DAB98A71-CA57-48DC-8C17-82F9221ECD01}" presName="spaceRect" presStyleCnt="0"/>
      <dgm:spPr/>
    </dgm:pt>
    <dgm:pt modelId="{FBF00004-5597-453E-97EA-BAD7B15200F4}" type="pres">
      <dgm:prSet presAssocID="{DAB98A71-CA57-48DC-8C17-82F9221ECD01}" presName="textRect" presStyleLbl="revTx" presStyleIdx="2" presStyleCnt="5">
        <dgm:presLayoutVars>
          <dgm:chMax val="1"/>
          <dgm:chPref val="1"/>
        </dgm:presLayoutVars>
      </dgm:prSet>
      <dgm:spPr/>
    </dgm:pt>
    <dgm:pt modelId="{BB4A22A1-DAE1-4599-81E4-3F47B57AE6F0}" type="pres">
      <dgm:prSet presAssocID="{EAD0565E-45D6-4539-93D5-258778FAE382}" presName="sibTrans" presStyleLbl="sibTrans2D1" presStyleIdx="0" presStyleCnt="0"/>
      <dgm:spPr/>
    </dgm:pt>
    <dgm:pt modelId="{738CAA89-0F6C-4C7B-8813-2B379AAA777A}" type="pres">
      <dgm:prSet presAssocID="{AAC4C079-F7D8-4F20-885B-B7A49A81FD0B}" presName="compNode" presStyleCnt="0"/>
      <dgm:spPr/>
    </dgm:pt>
    <dgm:pt modelId="{D8847F77-EB32-427A-B0CA-2B49E95C027B}" type="pres">
      <dgm:prSet presAssocID="{AAC4C079-F7D8-4F20-885B-B7A49A81FD0B}" presName="iconBgRect" presStyleLbl="bgShp" presStyleIdx="3" presStyleCnt="5"/>
      <dgm:spPr>
        <a:xfrm>
          <a:off x="4952870" y="1712159"/>
          <a:ext cx="927018" cy="927018"/>
        </a:xfrm>
        <a:prstGeom prst="ellipse">
          <a:avLst/>
        </a:prstGeom>
        <a:solidFill>
          <a:srgbClr val="078EDC"/>
        </a:solidFill>
        <a:ln>
          <a:noFill/>
        </a:ln>
        <a:effectLst/>
      </dgm:spPr>
    </dgm:pt>
    <dgm:pt modelId="{3ACB2D8E-0B80-4EFE-AC8F-C42A0DC66EA4}" type="pres">
      <dgm:prSet presAssocID="{AAC4C079-F7D8-4F20-885B-B7A49A81FD0B}" presName="iconRect" presStyleLbl="node1" presStyleIdx="3" presStyleCnt="5"/>
      <dgm:spPr>
        <a:xfrm>
          <a:off x="5147544" y="1906833"/>
          <a:ext cx="537670" cy="5376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54C22B6-60DE-4D40-825B-1657986BE313}" type="pres">
      <dgm:prSet presAssocID="{AAC4C079-F7D8-4F20-885B-B7A49A81FD0B}" presName="spaceRect" presStyleCnt="0"/>
      <dgm:spPr/>
    </dgm:pt>
    <dgm:pt modelId="{13C46B0C-0243-4A61-96F5-A0614DC41B04}" type="pres">
      <dgm:prSet presAssocID="{AAC4C079-F7D8-4F20-885B-B7A49A81FD0B}" presName="textRect" presStyleLbl="revTx" presStyleIdx="3" presStyleCnt="5">
        <dgm:presLayoutVars>
          <dgm:chMax val="1"/>
          <dgm:chPref val="1"/>
        </dgm:presLayoutVars>
      </dgm:prSet>
      <dgm:spPr/>
    </dgm:pt>
    <dgm:pt modelId="{D1CED270-C1BB-42F8-8426-398585586EDE}" type="pres">
      <dgm:prSet presAssocID="{35D3BE36-07A0-407D-8081-BE0583164486}" presName="sibTrans" presStyleLbl="sibTrans2D1" presStyleIdx="0" presStyleCnt="0"/>
      <dgm:spPr/>
    </dgm:pt>
    <dgm:pt modelId="{8B86E232-B2AA-4576-BCA9-BC827B577838}" type="pres">
      <dgm:prSet presAssocID="{AF851C8C-3517-4F18-B012-DF12CB5AF510}" presName="compNode" presStyleCnt="0"/>
      <dgm:spPr/>
    </dgm:pt>
    <dgm:pt modelId="{BB8E484D-647A-4B26-87D5-8544DD18ADF3}" type="pres">
      <dgm:prSet presAssocID="{AF851C8C-3517-4F18-B012-DF12CB5AF510}" presName="iconBgRect" presStyleLbl="bgShp" presStyleIdx="4" presStyleCnt="5"/>
      <dgm:spPr>
        <a:xfrm>
          <a:off x="1261349" y="3378905"/>
          <a:ext cx="927018" cy="927018"/>
        </a:xfrm>
        <a:prstGeom prst="ellipse">
          <a:avLst/>
        </a:prstGeom>
        <a:solidFill>
          <a:srgbClr val="078EDC"/>
        </a:solidFill>
        <a:ln>
          <a:noFill/>
        </a:ln>
        <a:effectLst/>
      </dgm:spPr>
    </dgm:pt>
    <dgm:pt modelId="{B099350E-1A52-4F0B-AB09-3AE35585E516}" type="pres">
      <dgm:prSet presAssocID="{AF851C8C-3517-4F18-B012-DF12CB5AF510}" presName="iconRect" presStyleLbl="node1" presStyleIdx="4" presStyleCnt="5"/>
      <dgm:spPr>
        <a:xfrm>
          <a:off x="1456023" y="3573579"/>
          <a:ext cx="537670" cy="5376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8360640-41C4-4CFD-BF60-EA8921E1AC46}" type="pres">
      <dgm:prSet presAssocID="{AF851C8C-3517-4F18-B012-DF12CB5AF510}" presName="spaceRect" presStyleCnt="0"/>
      <dgm:spPr/>
    </dgm:pt>
    <dgm:pt modelId="{3E53589C-03FD-489B-8010-3CDB601F7E5A}" type="pres">
      <dgm:prSet presAssocID="{AF851C8C-3517-4F18-B012-DF12CB5AF5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D41B611-E8B3-4C02-8281-C7019D038489}" type="presOf" srcId="{0B75F2CD-5B61-4423-B416-7B245CE95C80}" destId="{524F9022-4CBB-428A-BFA9-6F60F2D60B03}" srcOrd="0" destOrd="0" presId="urn:microsoft.com/office/officeart/2018/2/layout/IconCircleList"/>
    <dgm:cxn modelId="{BC0B3723-5B9D-42C6-B1F3-14E33242E605}" type="presOf" srcId="{5BDA73F5-D7B4-4A56-9153-5E8F2F39FB1E}" destId="{0862B2EE-FEC7-49B6-814D-687A890E4F58}" srcOrd="0" destOrd="0" presId="urn:microsoft.com/office/officeart/2018/2/layout/IconCircleList"/>
    <dgm:cxn modelId="{83366929-D88E-476E-B790-5FB9721451EA}" type="presOf" srcId="{2F28FC62-3091-4780-9BD8-507F28C1A61D}" destId="{8C285F6D-9A63-4CE8-9041-E6DBFA396AEA}" srcOrd="0" destOrd="0" presId="urn:microsoft.com/office/officeart/2018/2/layout/IconCircleList"/>
    <dgm:cxn modelId="{22716363-5407-4837-B1AD-23778E45FC0D}" type="presOf" srcId="{AF851C8C-3517-4F18-B012-DF12CB5AF510}" destId="{3E53589C-03FD-489B-8010-3CDB601F7E5A}" srcOrd="0" destOrd="0" presId="urn:microsoft.com/office/officeart/2018/2/layout/IconCircleList"/>
    <dgm:cxn modelId="{59F36144-A11A-4225-8C14-196E43B7D94C}" srcId="{2F28FC62-3091-4780-9BD8-507F28C1A61D}" destId="{5BDA73F5-D7B4-4A56-9153-5E8F2F39FB1E}" srcOrd="0" destOrd="0" parTransId="{DBBD7D86-0DD5-4549-B053-EFDF75513C10}" sibTransId="{0B75F2CD-5B61-4423-B416-7B245CE95C80}"/>
    <dgm:cxn modelId="{D12CFA49-5544-4026-8502-4CA621D521F2}" type="presOf" srcId="{846626A0-3A81-4641-B9AC-A9F6E9A30006}" destId="{0071F86A-30A4-444C-A4B7-4F1B1BA289B4}" srcOrd="0" destOrd="0" presId="urn:microsoft.com/office/officeart/2018/2/layout/IconCircleList"/>
    <dgm:cxn modelId="{A62B0172-361C-4A29-A9A4-A42F13CD0474}" type="presOf" srcId="{EAD0565E-45D6-4539-93D5-258778FAE382}" destId="{BB4A22A1-DAE1-4599-81E4-3F47B57AE6F0}" srcOrd="0" destOrd="0" presId="urn:microsoft.com/office/officeart/2018/2/layout/IconCircleList"/>
    <dgm:cxn modelId="{F8A2E45A-855F-430F-987F-B0BCCE0B78BF}" srcId="{2F28FC62-3091-4780-9BD8-507F28C1A61D}" destId="{AF851C8C-3517-4F18-B012-DF12CB5AF510}" srcOrd="4" destOrd="0" parTransId="{2C24B8A3-F98F-42C7-981A-6669B6613AA7}" sibTransId="{7F9779A7-A62F-44D2-A787-5EEF09A7507D}"/>
    <dgm:cxn modelId="{6EB3489D-2174-421E-9C17-AF6BEF970BF4}" type="presOf" srcId="{AAC4C079-F7D8-4F20-885B-B7A49A81FD0B}" destId="{13C46B0C-0243-4A61-96F5-A0614DC41B04}" srcOrd="0" destOrd="0" presId="urn:microsoft.com/office/officeart/2018/2/layout/IconCircleList"/>
    <dgm:cxn modelId="{06350DC1-891C-40B2-90C9-7F7DC7C77785}" type="presOf" srcId="{DAB98A71-CA57-48DC-8C17-82F9221ECD01}" destId="{FBF00004-5597-453E-97EA-BAD7B15200F4}" srcOrd="0" destOrd="0" presId="urn:microsoft.com/office/officeart/2018/2/layout/IconCircleList"/>
    <dgm:cxn modelId="{A187E8D1-251F-4208-8964-E545766167B4}" srcId="{2F28FC62-3091-4780-9BD8-507F28C1A61D}" destId="{AAC4C079-F7D8-4F20-885B-B7A49A81FD0B}" srcOrd="3" destOrd="0" parTransId="{75D3EF2C-4BAD-40A4-A486-2BF76F83D4E4}" sibTransId="{35D3BE36-07A0-407D-8081-BE0583164486}"/>
    <dgm:cxn modelId="{1867BAD3-DD00-4888-BD04-147411E124DA}" srcId="{2F28FC62-3091-4780-9BD8-507F28C1A61D}" destId="{DAB98A71-CA57-48DC-8C17-82F9221ECD01}" srcOrd="2" destOrd="0" parTransId="{23DC7CFD-26A9-406F-8815-E97240D6E852}" sibTransId="{EAD0565E-45D6-4539-93D5-258778FAE382}"/>
    <dgm:cxn modelId="{088C7BD6-23B5-4D30-81A3-35294DA0E4D5}" srcId="{2F28FC62-3091-4780-9BD8-507F28C1A61D}" destId="{846626A0-3A81-4641-B9AC-A9F6E9A30006}" srcOrd="1" destOrd="0" parTransId="{33B1B659-1CB2-4CB8-A79C-09B9B69C91FB}" sibTransId="{7513BD6A-73D0-442C-AE0A-2FABDF195CEE}"/>
    <dgm:cxn modelId="{3F8D76DA-0A4A-403A-B3FA-55A441DE6F87}" type="presOf" srcId="{35D3BE36-07A0-407D-8081-BE0583164486}" destId="{D1CED270-C1BB-42F8-8426-398585586EDE}" srcOrd="0" destOrd="0" presId="urn:microsoft.com/office/officeart/2018/2/layout/IconCircleList"/>
    <dgm:cxn modelId="{DE66D5EA-0D8A-49C8-9514-068E63D32A4C}" type="presOf" srcId="{7513BD6A-73D0-442C-AE0A-2FABDF195CEE}" destId="{FDE3E9CE-340E-474B-A4E9-4A4615DE58FF}" srcOrd="0" destOrd="0" presId="urn:microsoft.com/office/officeart/2018/2/layout/IconCircleList"/>
    <dgm:cxn modelId="{5E0BD7C5-C92A-4FC6-AA75-FF343858ECA1}" type="presParOf" srcId="{8C285F6D-9A63-4CE8-9041-E6DBFA396AEA}" destId="{6194E6FE-120A-4503-B396-61E777D33411}" srcOrd="0" destOrd="0" presId="urn:microsoft.com/office/officeart/2018/2/layout/IconCircleList"/>
    <dgm:cxn modelId="{48297839-5148-4EB2-BA08-1E697CC2B88E}" type="presParOf" srcId="{6194E6FE-120A-4503-B396-61E777D33411}" destId="{184C9A6D-3C5F-4D70-93D8-CF8F5C71F83C}" srcOrd="0" destOrd="0" presId="urn:microsoft.com/office/officeart/2018/2/layout/IconCircleList"/>
    <dgm:cxn modelId="{78EE2A0D-F0A1-4E70-9E82-0006BA0757C5}" type="presParOf" srcId="{184C9A6D-3C5F-4D70-93D8-CF8F5C71F83C}" destId="{4F0440E4-E6F7-4705-84FE-180F8CEAC60E}" srcOrd="0" destOrd="0" presId="urn:microsoft.com/office/officeart/2018/2/layout/IconCircleList"/>
    <dgm:cxn modelId="{442EF348-293F-4570-AD2E-82F87F6979AF}" type="presParOf" srcId="{184C9A6D-3C5F-4D70-93D8-CF8F5C71F83C}" destId="{A74F8453-9750-4E89-BC97-FAE23DEF3463}" srcOrd="1" destOrd="0" presId="urn:microsoft.com/office/officeart/2018/2/layout/IconCircleList"/>
    <dgm:cxn modelId="{5860EBE0-3439-453F-B656-6BC427D83BA8}" type="presParOf" srcId="{184C9A6D-3C5F-4D70-93D8-CF8F5C71F83C}" destId="{610F1B12-9213-4CFB-8A9A-EB9217ABB79F}" srcOrd="2" destOrd="0" presId="urn:microsoft.com/office/officeart/2018/2/layout/IconCircleList"/>
    <dgm:cxn modelId="{132ECFD0-7D45-4587-A43B-FE28B2C937EB}" type="presParOf" srcId="{184C9A6D-3C5F-4D70-93D8-CF8F5C71F83C}" destId="{0862B2EE-FEC7-49B6-814D-687A890E4F58}" srcOrd="3" destOrd="0" presId="urn:microsoft.com/office/officeart/2018/2/layout/IconCircleList"/>
    <dgm:cxn modelId="{0CEB7BC9-6FFF-4954-8E4D-7CB27ADF331E}" type="presParOf" srcId="{6194E6FE-120A-4503-B396-61E777D33411}" destId="{524F9022-4CBB-428A-BFA9-6F60F2D60B03}" srcOrd="1" destOrd="0" presId="urn:microsoft.com/office/officeart/2018/2/layout/IconCircleList"/>
    <dgm:cxn modelId="{BD2C3051-549D-46E0-89EA-954A95477B43}" type="presParOf" srcId="{6194E6FE-120A-4503-B396-61E777D33411}" destId="{22E18E65-192A-4602-8F91-645DB76ED61F}" srcOrd="2" destOrd="0" presId="urn:microsoft.com/office/officeart/2018/2/layout/IconCircleList"/>
    <dgm:cxn modelId="{0E03B6E4-D54F-420D-BD93-74EA0EE58502}" type="presParOf" srcId="{22E18E65-192A-4602-8F91-645DB76ED61F}" destId="{6A58A20F-244B-4E92-A753-9C3BCF36B14C}" srcOrd="0" destOrd="0" presId="urn:microsoft.com/office/officeart/2018/2/layout/IconCircleList"/>
    <dgm:cxn modelId="{B5149DE9-8AAB-4671-9CB3-083189802CD7}" type="presParOf" srcId="{22E18E65-192A-4602-8F91-645DB76ED61F}" destId="{D1174481-956A-4B4D-AC6E-213FB0FEF47B}" srcOrd="1" destOrd="0" presId="urn:microsoft.com/office/officeart/2018/2/layout/IconCircleList"/>
    <dgm:cxn modelId="{A8F34E7B-040F-4DD9-8E52-7B1D0168DA1A}" type="presParOf" srcId="{22E18E65-192A-4602-8F91-645DB76ED61F}" destId="{6103613B-464C-4481-9709-5CF6752FA624}" srcOrd="2" destOrd="0" presId="urn:microsoft.com/office/officeart/2018/2/layout/IconCircleList"/>
    <dgm:cxn modelId="{D435302D-D585-4C5F-BF82-F5DF5FF93175}" type="presParOf" srcId="{22E18E65-192A-4602-8F91-645DB76ED61F}" destId="{0071F86A-30A4-444C-A4B7-4F1B1BA289B4}" srcOrd="3" destOrd="0" presId="urn:microsoft.com/office/officeart/2018/2/layout/IconCircleList"/>
    <dgm:cxn modelId="{E3AFAA4F-4BD5-474F-901E-3EAA426D0959}" type="presParOf" srcId="{6194E6FE-120A-4503-B396-61E777D33411}" destId="{FDE3E9CE-340E-474B-A4E9-4A4615DE58FF}" srcOrd="3" destOrd="0" presId="urn:microsoft.com/office/officeart/2018/2/layout/IconCircleList"/>
    <dgm:cxn modelId="{6A629141-62A6-45A8-8963-D87F3041D8FB}" type="presParOf" srcId="{6194E6FE-120A-4503-B396-61E777D33411}" destId="{6F4DE52C-BABF-4475-96B7-0111D34CEDAD}" srcOrd="4" destOrd="0" presId="urn:microsoft.com/office/officeart/2018/2/layout/IconCircleList"/>
    <dgm:cxn modelId="{60233E77-7DF7-4440-B28D-7900E2BBC5C4}" type="presParOf" srcId="{6F4DE52C-BABF-4475-96B7-0111D34CEDAD}" destId="{267158F6-B8E0-4FBB-9381-9112FA5AC7ED}" srcOrd="0" destOrd="0" presId="urn:microsoft.com/office/officeart/2018/2/layout/IconCircleList"/>
    <dgm:cxn modelId="{2096915C-F306-4D69-AC91-73462A3B03C3}" type="presParOf" srcId="{6F4DE52C-BABF-4475-96B7-0111D34CEDAD}" destId="{4776F3C9-C25F-4908-8D89-DF639ABC0AFF}" srcOrd="1" destOrd="0" presId="urn:microsoft.com/office/officeart/2018/2/layout/IconCircleList"/>
    <dgm:cxn modelId="{105CD15F-ABED-439E-915C-C8586AE5F471}" type="presParOf" srcId="{6F4DE52C-BABF-4475-96B7-0111D34CEDAD}" destId="{1A55C91C-500F-43CA-814E-833CC87B83F5}" srcOrd="2" destOrd="0" presId="urn:microsoft.com/office/officeart/2018/2/layout/IconCircleList"/>
    <dgm:cxn modelId="{6E79F7B3-5EA8-4615-876A-CD002D9C9312}" type="presParOf" srcId="{6F4DE52C-BABF-4475-96B7-0111D34CEDAD}" destId="{FBF00004-5597-453E-97EA-BAD7B15200F4}" srcOrd="3" destOrd="0" presId="urn:microsoft.com/office/officeart/2018/2/layout/IconCircleList"/>
    <dgm:cxn modelId="{C9A8DDA3-9FFA-46DE-800A-DC5B392B50A7}" type="presParOf" srcId="{6194E6FE-120A-4503-B396-61E777D33411}" destId="{BB4A22A1-DAE1-4599-81E4-3F47B57AE6F0}" srcOrd="5" destOrd="0" presId="urn:microsoft.com/office/officeart/2018/2/layout/IconCircleList"/>
    <dgm:cxn modelId="{5565CFA4-6DF2-4AB8-8596-DA9C481DD193}" type="presParOf" srcId="{6194E6FE-120A-4503-B396-61E777D33411}" destId="{738CAA89-0F6C-4C7B-8813-2B379AAA777A}" srcOrd="6" destOrd="0" presId="urn:microsoft.com/office/officeart/2018/2/layout/IconCircleList"/>
    <dgm:cxn modelId="{A63AA55E-6783-4FA2-90C8-69918F7F43FF}" type="presParOf" srcId="{738CAA89-0F6C-4C7B-8813-2B379AAA777A}" destId="{D8847F77-EB32-427A-B0CA-2B49E95C027B}" srcOrd="0" destOrd="0" presId="urn:microsoft.com/office/officeart/2018/2/layout/IconCircleList"/>
    <dgm:cxn modelId="{D6EDEAFB-9E25-4CF6-9568-608E230673D0}" type="presParOf" srcId="{738CAA89-0F6C-4C7B-8813-2B379AAA777A}" destId="{3ACB2D8E-0B80-4EFE-AC8F-C42A0DC66EA4}" srcOrd="1" destOrd="0" presId="urn:microsoft.com/office/officeart/2018/2/layout/IconCircleList"/>
    <dgm:cxn modelId="{3ACC3FB4-BFF7-4F3D-AD64-CE8D2763B594}" type="presParOf" srcId="{738CAA89-0F6C-4C7B-8813-2B379AAA777A}" destId="{E54C22B6-60DE-4D40-825B-1657986BE313}" srcOrd="2" destOrd="0" presId="urn:microsoft.com/office/officeart/2018/2/layout/IconCircleList"/>
    <dgm:cxn modelId="{445B3254-2ECE-476B-8742-0267DDC060EF}" type="presParOf" srcId="{738CAA89-0F6C-4C7B-8813-2B379AAA777A}" destId="{13C46B0C-0243-4A61-96F5-A0614DC41B04}" srcOrd="3" destOrd="0" presId="urn:microsoft.com/office/officeart/2018/2/layout/IconCircleList"/>
    <dgm:cxn modelId="{C70E35D0-E1AE-4323-AD07-DE6B84436D65}" type="presParOf" srcId="{6194E6FE-120A-4503-B396-61E777D33411}" destId="{D1CED270-C1BB-42F8-8426-398585586EDE}" srcOrd="7" destOrd="0" presId="urn:microsoft.com/office/officeart/2018/2/layout/IconCircleList"/>
    <dgm:cxn modelId="{33EEA6AC-46D7-4AA7-95B9-24C476018ECA}" type="presParOf" srcId="{6194E6FE-120A-4503-B396-61E777D33411}" destId="{8B86E232-B2AA-4576-BCA9-BC827B577838}" srcOrd="8" destOrd="0" presId="urn:microsoft.com/office/officeart/2018/2/layout/IconCircleList"/>
    <dgm:cxn modelId="{BDB44295-3764-434F-B734-09A2C233A4ED}" type="presParOf" srcId="{8B86E232-B2AA-4576-BCA9-BC827B577838}" destId="{BB8E484D-647A-4B26-87D5-8544DD18ADF3}" srcOrd="0" destOrd="0" presId="urn:microsoft.com/office/officeart/2018/2/layout/IconCircleList"/>
    <dgm:cxn modelId="{391865F2-A2EF-4061-B443-957D7341ED37}" type="presParOf" srcId="{8B86E232-B2AA-4576-BCA9-BC827B577838}" destId="{B099350E-1A52-4F0B-AB09-3AE35585E516}" srcOrd="1" destOrd="0" presId="urn:microsoft.com/office/officeart/2018/2/layout/IconCircleList"/>
    <dgm:cxn modelId="{C6CCE782-C7AC-447F-9627-8A22CCD6032F}" type="presParOf" srcId="{8B86E232-B2AA-4576-BCA9-BC827B577838}" destId="{A8360640-41C4-4CFD-BF60-EA8921E1AC46}" srcOrd="2" destOrd="0" presId="urn:microsoft.com/office/officeart/2018/2/layout/IconCircleList"/>
    <dgm:cxn modelId="{09CF007C-D228-46B9-8443-A7A842427289}" type="presParOf" srcId="{8B86E232-B2AA-4576-BCA9-BC827B577838}" destId="{3E53589C-03FD-489B-8010-3CDB601F7E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30BE02-8BA6-43BE-86F1-62A3258660E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D235352F-17E5-4AE0-B3D9-0559CB2E41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Increased accessibility</a:t>
          </a:r>
          <a:endParaRPr lang="en-US" dirty="0"/>
        </a:p>
      </dgm:t>
    </dgm:pt>
    <dgm:pt modelId="{E4000D02-5869-40DA-894B-CF01461D6433}" type="parTrans" cxnId="{391594C6-73E5-452E-823B-BC6741C8610B}">
      <dgm:prSet/>
      <dgm:spPr/>
      <dgm:t>
        <a:bodyPr/>
        <a:lstStyle/>
        <a:p>
          <a:endParaRPr lang="en-US"/>
        </a:p>
      </dgm:t>
    </dgm:pt>
    <dgm:pt modelId="{5CF9D462-0AAC-4B49-A3C2-22699E726543}" type="sibTrans" cxnId="{391594C6-73E5-452E-823B-BC6741C861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7F7FFC-092E-4810-BC57-0478B9E304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User-friendly</a:t>
          </a:r>
          <a:endParaRPr lang="en-US" dirty="0"/>
        </a:p>
      </dgm:t>
    </dgm:pt>
    <dgm:pt modelId="{5AD723A1-B497-43A6-952E-DED41A5E3E17}" type="parTrans" cxnId="{FCEA11D9-8D0F-4CB8-BBEB-387C9865D16C}">
      <dgm:prSet/>
      <dgm:spPr/>
      <dgm:t>
        <a:bodyPr/>
        <a:lstStyle/>
        <a:p>
          <a:endParaRPr lang="en-US"/>
        </a:p>
      </dgm:t>
    </dgm:pt>
    <dgm:pt modelId="{80DEB499-9DF5-4A9C-B424-6EBD0E64C3D9}" type="sibTrans" cxnId="{FCEA11D9-8D0F-4CB8-BBEB-387C9865D1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C88ECDF-055B-4EA9-8671-8A137854E2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Detailed statistics and metrics</a:t>
          </a:r>
          <a:endParaRPr lang="en-US" dirty="0"/>
        </a:p>
      </dgm:t>
    </dgm:pt>
    <dgm:pt modelId="{E000F65F-1AE4-4AD9-AD07-F6BF8CEBA096}" type="parTrans" cxnId="{1D28F9BD-5EB7-4573-A1F8-CA7BF707913A}">
      <dgm:prSet/>
      <dgm:spPr/>
      <dgm:t>
        <a:bodyPr/>
        <a:lstStyle/>
        <a:p>
          <a:endParaRPr lang="en-US"/>
        </a:p>
      </dgm:t>
    </dgm:pt>
    <dgm:pt modelId="{8C1A2E32-7056-4AFE-B426-7D98CB37EA04}" type="sibTrans" cxnId="{1D28F9BD-5EB7-4573-A1F8-CA7BF707913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80C224-85B4-4254-9E13-EAD60A78E7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Open access publishing</a:t>
          </a:r>
          <a:endParaRPr lang="en-US" dirty="0"/>
        </a:p>
      </dgm:t>
    </dgm:pt>
    <dgm:pt modelId="{40C08F5F-BADA-4355-A8A3-CC66937B61D7}" type="parTrans" cxnId="{F6F1A7A1-A49B-4282-A614-92CE2F1814CD}">
      <dgm:prSet/>
      <dgm:spPr/>
      <dgm:t>
        <a:bodyPr/>
        <a:lstStyle/>
        <a:p>
          <a:endParaRPr lang="en-US"/>
        </a:p>
      </dgm:t>
    </dgm:pt>
    <dgm:pt modelId="{5989A909-AFDF-401C-8675-E66C67E1314C}" type="sibTrans" cxnId="{F6F1A7A1-A49B-4282-A614-92CE2F1814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6402F7-ED90-4B7C-B925-5BA4785A63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Customization and theming</a:t>
          </a:r>
          <a:endParaRPr lang="en-US" dirty="0"/>
        </a:p>
      </dgm:t>
    </dgm:pt>
    <dgm:pt modelId="{701EF924-5597-461F-B94A-D5EB7359B81C}" type="parTrans" cxnId="{C317D6E4-84C4-4AB2-9C14-BC1BA138E864}">
      <dgm:prSet/>
      <dgm:spPr/>
      <dgm:t>
        <a:bodyPr/>
        <a:lstStyle/>
        <a:p>
          <a:endParaRPr lang="en-US"/>
        </a:p>
      </dgm:t>
    </dgm:pt>
    <dgm:pt modelId="{78E4A26D-DE4D-4D1A-825A-9B977BEA974E}" type="sibTrans" cxnId="{C317D6E4-84C4-4AB2-9C14-BC1BA138E8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F3A79D-CEA2-4267-9B58-FF6FAD9CFC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Integration with indexing systems</a:t>
          </a:r>
          <a:endParaRPr lang="en-US" dirty="0"/>
        </a:p>
      </dgm:t>
    </dgm:pt>
    <dgm:pt modelId="{5CFB9F4E-5885-4931-B44D-7289B74A2171}" type="parTrans" cxnId="{438EFF72-6846-4BAB-83A2-6E47EBFA5292}">
      <dgm:prSet/>
      <dgm:spPr/>
      <dgm:t>
        <a:bodyPr/>
        <a:lstStyle/>
        <a:p>
          <a:endParaRPr lang="en-US"/>
        </a:p>
      </dgm:t>
    </dgm:pt>
    <dgm:pt modelId="{897AA996-CDA5-4DAD-84A7-FF10FAF1B904}" type="sibTrans" cxnId="{438EFF72-6846-4BAB-83A2-6E47EBFA5292}">
      <dgm:prSet/>
      <dgm:spPr/>
      <dgm:t>
        <a:bodyPr/>
        <a:lstStyle/>
        <a:p>
          <a:endParaRPr lang="en-US"/>
        </a:p>
      </dgm:t>
    </dgm:pt>
    <dgm:pt modelId="{7111468D-24F0-4D26-A833-04361428EDF4}" type="pres">
      <dgm:prSet presAssocID="{EA30BE02-8BA6-43BE-86F1-62A3258660E8}" presName="root" presStyleCnt="0">
        <dgm:presLayoutVars>
          <dgm:dir/>
          <dgm:resizeHandles val="exact"/>
        </dgm:presLayoutVars>
      </dgm:prSet>
      <dgm:spPr/>
    </dgm:pt>
    <dgm:pt modelId="{D1BDA964-5827-41D4-B7D7-A2726D16C9BA}" type="pres">
      <dgm:prSet presAssocID="{EA30BE02-8BA6-43BE-86F1-62A3258660E8}" presName="container" presStyleCnt="0">
        <dgm:presLayoutVars>
          <dgm:dir/>
          <dgm:resizeHandles val="exact"/>
        </dgm:presLayoutVars>
      </dgm:prSet>
      <dgm:spPr/>
    </dgm:pt>
    <dgm:pt modelId="{34A44D4E-AA83-451E-9B73-8049C86B2167}" type="pres">
      <dgm:prSet presAssocID="{D235352F-17E5-4AE0-B3D9-0559CB2E4119}" presName="compNode" presStyleCnt="0"/>
      <dgm:spPr/>
    </dgm:pt>
    <dgm:pt modelId="{564A8F77-0495-4B3F-BE99-7F956A920092}" type="pres">
      <dgm:prSet presAssocID="{D235352F-17E5-4AE0-B3D9-0559CB2E4119}" presName="iconBgRect" presStyleLbl="bgShp" presStyleIdx="0" presStyleCnt="6"/>
      <dgm:spPr/>
    </dgm:pt>
    <dgm:pt modelId="{228C4163-7854-4248-8E73-CDA9D64F1372}" type="pres">
      <dgm:prSet presAssocID="{D235352F-17E5-4AE0-B3D9-0559CB2E411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6257D75-429A-495D-95EC-99A9C7C1CE3D}" type="pres">
      <dgm:prSet presAssocID="{D235352F-17E5-4AE0-B3D9-0559CB2E4119}" presName="spaceRect" presStyleCnt="0"/>
      <dgm:spPr/>
    </dgm:pt>
    <dgm:pt modelId="{9A65CA93-5B90-4FFC-9030-803D95976D50}" type="pres">
      <dgm:prSet presAssocID="{D235352F-17E5-4AE0-B3D9-0559CB2E4119}" presName="textRect" presStyleLbl="revTx" presStyleIdx="0" presStyleCnt="6">
        <dgm:presLayoutVars>
          <dgm:chMax val="1"/>
          <dgm:chPref val="1"/>
        </dgm:presLayoutVars>
      </dgm:prSet>
      <dgm:spPr/>
    </dgm:pt>
    <dgm:pt modelId="{97F2A969-529D-497B-9198-2E2A78F92AC5}" type="pres">
      <dgm:prSet presAssocID="{5CF9D462-0AAC-4B49-A3C2-22699E726543}" presName="sibTrans" presStyleLbl="sibTrans2D1" presStyleIdx="0" presStyleCnt="0"/>
      <dgm:spPr/>
    </dgm:pt>
    <dgm:pt modelId="{87BAB2AC-7FE1-447C-B866-3D2387EB1948}" type="pres">
      <dgm:prSet presAssocID="{BC7F7FFC-092E-4810-BC57-0478B9E304D7}" presName="compNode" presStyleCnt="0"/>
      <dgm:spPr/>
    </dgm:pt>
    <dgm:pt modelId="{E0F4D379-3D89-434A-A042-B5010DAB1732}" type="pres">
      <dgm:prSet presAssocID="{BC7F7FFC-092E-4810-BC57-0478B9E304D7}" presName="iconBgRect" presStyleLbl="bgShp" presStyleIdx="1" presStyleCnt="6"/>
      <dgm:spPr/>
    </dgm:pt>
    <dgm:pt modelId="{0E05F09A-F930-422A-9F0A-7CF087E00F8B}" type="pres">
      <dgm:prSet presAssocID="{BC7F7FFC-092E-4810-BC57-0478B9E304D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6023B847-E6B2-403B-9951-09EF2302BFA7}" type="pres">
      <dgm:prSet presAssocID="{BC7F7FFC-092E-4810-BC57-0478B9E304D7}" presName="spaceRect" presStyleCnt="0"/>
      <dgm:spPr/>
    </dgm:pt>
    <dgm:pt modelId="{280703BE-992B-4DD0-868A-70D02E3F5C44}" type="pres">
      <dgm:prSet presAssocID="{BC7F7FFC-092E-4810-BC57-0478B9E304D7}" presName="textRect" presStyleLbl="revTx" presStyleIdx="1" presStyleCnt="6">
        <dgm:presLayoutVars>
          <dgm:chMax val="1"/>
          <dgm:chPref val="1"/>
        </dgm:presLayoutVars>
      </dgm:prSet>
      <dgm:spPr/>
    </dgm:pt>
    <dgm:pt modelId="{42272BF8-3730-40D2-BFCD-15A82F1F75CD}" type="pres">
      <dgm:prSet presAssocID="{80DEB499-9DF5-4A9C-B424-6EBD0E64C3D9}" presName="sibTrans" presStyleLbl="sibTrans2D1" presStyleIdx="0" presStyleCnt="0"/>
      <dgm:spPr/>
    </dgm:pt>
    <dgm:pt modelId="{98A8DA1B-45D5-45E8-8043-85FA32F19650}" type="pres">
      <dgm:prSet presAssocID="{5C88ECDF-055B-4EA9-8671-8A137854E271}" presName="compNode" presStyleCnt="0"/>
      <dgm:spPr/>
    </dgm:pt>
    <dgm:pt modelId="{6802C380-1E50-4D3C-B5F3-4DCF12580DEB}" type="pres">
      <dgm:prSet presAssocID="{5C88ECDF-055B-4EA9-8671-8A137854E271}" presName="iconBgRect" presStyleLbl="bgShp" presStyleIdx="2" presStyleCnt="6"/>
      <dgm:spPr/>
    </dgm:pt>
    <dgm:pt modelId="{1987C67C-02C9-48DF-AECE-55ADBCC040E2}" type="pres">
      <dgm:prSet presAssocID="{5C88ECDF-055B-4EA9-8671-8A137854E27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AB00665-95AA-42DC-B804-24278DBA6F9F}" type="pres">
      <dgm:prSet presAssocID="{5C88ECDF-055B-4EA9-8671-8A137854E271}" presName="spaceRect" presStyleCnt="0"/>
      <dgm:spPr/>
    </dgm:pt>
    <dgm:pt modelId="{62C9EA91-C8E3-44C3-B9B4-B35679B301A3}" type="pres">
      <dgm:prSet presAssocID="{5C88ECDF-055B-4EA9-8671-8A137854E271}" presName="textRect" presStyleLbl="revTx" presStyleIdx="2" presStyleCnt="6">
        <dgm:presLayoutVars>
          <dgm:chMax val="1"/>
          <dgm:chPref val="1"/>
        </dgm:presLayoutVars>
      </dgm:prSet>
      <dgm:spPr/>
    </dgm:pt>
    <dgm:pt modelId="{F568B994-75F7-45BF-B092-3D02637C8C37}" type="pres">
      <dgm:prSet presAssocID="{8C1A2E32-7056-4AFE-B426-7D98CB37EA04}" presName="sibTrans" presStyleLbl="sibTrans2D1" presStyleIdx="0" presStyleCnt="0"/>
      <dgm:spPr/>
    </dgm:pt>
    <dgm:pt modelId="{7A02A1A4-0A77-4F10-BE20-90B18095DBE8}" type="pres">
      <dgm:prSet presAssocID="{A680C224-85B4-4254-9E13-EAD60A78E7AC}" presName="compNode" presStyleCnt="0"/>
      <dgm:spPr/>
    </dgm:pt>
    <dgm:pt modelId="{14848547-521A-490C-BB3E-DD2E61263BD5}" type="pres">
      <dgm:prSet presAssocID="{A680C224-85B4-4254-9E13-EAD60A78E7AC}" presName="iconBgRect" presStyleLbl="bgShp" presStyleIdx="3" presStyleCnt="6"/>
      <dgm:spPr/>
    </dgm:pt>
    <dgm:pt modelId="{C5F66B04-43A3-4F13-AFFD-838F46868BA7}" type="pres">
      <dgm:prSet presAssocID="{A680C224-85B4-4254-9E13-EAD60A78E7A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11680E7-E2E0-4CCF-8225-FD9EBCD82735}" type="pres">
      <dgm:prSet presAssocID="{A680C224-85B4-4254-9E13-EAD60A78E7AC}" presName="spaceRect" presStyleCnt="0"/>
      <dgm:spPr/>
    </dgm:pt>
    <dgm:pt modelId="{74019612-4223-4BEA-96EE-27DF3855382A}" type="pres">
      <dgm:prSet presAssocID="{A680C224-85B4-4254-9E13-EAD60A78E7AC}" presName="textRect" presStyleLbl="revTx" presStyleIdx="3" presStyleCnt="6">
        <dgm:presLayoutVars>
          <dgm:chMax val="1"/>
          <dgm:chPref val="1"/>
        </dgm:presLayoutVars>
      </dgm:prSet>
      <dgm:spPr/>
    </dgm:pt>
    <dgm:pt modelId="{1138F530-7959-4EAC-B051-23759D5923A8}" type="pres">
      <dgm:prSet presAssocID="{5989A909-AFDF-401C-8675-E66C67E1314C}" presName="sibTrans" presStyleLbl="sibTrans2D1" presStyleIdx="0" presStyleCnt="0"/>
      <dgm:spPr/>
    </dgm:pt>
    <dgm:pt modelId="{1745D259-396A-4D10-8089-DB46992D114B}" type="pres">
      <dgm:prSet presAssocID="{796402F7-ED90-4B7C-B925-5BA4785A638A}" presName="compNode" presStyleCnt="0"/>
      <dgm:spPr/>
    </dgm:pt>
    <dgm:pt modelId="{C6F8B4F1-5AA6-42B9-BBC0-5534A31C5484}" type="pres">
      <dgm:prSet presAssocID="{796402F7-ED90-4B7C-B925-5BA4785A638A}" presName="iconBgRect" presStyleLbl="bgShp" presStyleIdx="4" presStyleCnt="6"/>
      <dgm:spPr/>
    </dgm:pt>
    <dgm:pt modelId="{B2E7C562-A5D9-4371-8608-6A07543412A0}" type="pres">
      <dgm:prSet presAssocID="{796402F7-ED90-4B7C-B925-5BA4785A63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B8BCED35-C9DD-4776-94E2-D3FE8E0D9935}" type="pres">
      <dgm:prSet presAssocID="{796402F7-ED90-4B7C-B925-5BA4785A638A}" presName="spaceRect" presStyleCnt="0"/>
      <dgm:spPr/>
    </dgm:pt>
    <dgm:pt modelId="{26FF8A6D-BCFA-4054-A942-8FF8890305AE}" type="pres">
      <dgm:prSet presAssocID="{796402F7-ED90-4B7C-B925-5BA4785A638A}" presName="textRect" presStyleLbl="revTx" presStyleIdx="4" presStyleCnt="6">
        <dgm:presLayoutVars>
          <dgm:chMax val="1"/>
          <dgm:chPref val="1"/>
        </dgm:presLayoutVars>
      </dgm:prSet>
      <dgm:spPr/>
    </dgm:pt>
    <dgm:pt modelId="{DBC53F48-4287-455D-9F85-663BB024C56F}" type="pres">
      <dgm:prSet presAssocID="{78E4A26D-DE4D-4D1A-825A-9B977BEA974E}" presName="sibTrans" presStyleLbl="sibTrans2D1" presStyleIdx="0" presStyleCnt="0"/>
      <dgm:spPr/>
    </dgm:pt>
    <dgm:pt modelId="{2C1FB8E8-594A-4E1B-A94E-3753394C1E41}" type="pres">
      <dgm:prSet presAssocID="{3AF3A79D-CEA2-4267-9B58-FF6FAD9CFCE1}" presName="compNode" presStyleCnt="0"/>
      <dgm:spPr/>
    </dgm:pt>
    <dgm:pt modelId="{AA4CF0CD-AB0E-4A73-AE64-26CA4AD5541E}" type="pres">
      <dgm:prSet presAssocID="{3AF3A79D-CEA2-4267-9B58-FF6FAD9CFCE1}" presName="iconBgRect" presStyleLbl="bgShp" presStyleIdx="5" presStyleCnt="6"/>
      <dgm:spPr/>
    </dgm:pt>
    <dgm:pt modelId="{4EDF9B36-6A5C-4054-9D7D-2653B0DD01B0}" type="pres">
      <dgm:prSet presAssocID="{3AF3A79D-CEA2-4267-9B58-FF6FAD9CFCE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EA3DF85-3B9C-4136-AD49-7A73A6080722}" type="pres">
      <dgm:prSet presAssocID="{3AF3A79D-CEA2-4267-9B58-FF6FAD9CFCE1}" presName="spaceRect" presStyleCnt="0"/>
      <dgm:spPr/>
    </dgm:pt>
    <dgm:pt modelId="{39062778-805D-4D0D-AB35-8AE78CB34069}" type="pres">
      <dgm:prSet presAssocID="{3AF3A79D-CEA2-4267-9B58-FF6FAD9CFCE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0261E05-5DC3-47AA-8A24-44F21FC8A13B}" type="presOf" srcId="{796402F7-ED90-4B7C-B925-5BA4785A638A}" destId="{26FF8A6D-BCFA-4054-A942-8FF8890305AE}" srcOrd="0" destOrd="0" presId="urn:microsoft.com/office/officeart/2018/2/layout/IconCircleList"/>
    <dgm:cxn modelId="{66B8B605-B4BC-4B4F-ADAE-C4790048C52D}" type="presOf" srcId="{D235352F-17E5-4AE0-B3D9-0559CB2E4119}" destId="{9A65CA93-5B90-4FFC-9030-803D95976D50}" srcOrd="0" destOrd="0" presId="urn:microsoft.com/office/officeart/2018/2/layout/IconCircleList"/>
    <dgm:cxn modelId="{3CFD5737-FD0D-4C2A-978B-DAABEF315C60}" type="presOf" srcId="{5C88ECDF-055B-4EA9-8671-8A137854E271}" destId="{62C9EA91-C8E3-44C3-B9B4-B35679B301A3}" srcOrd="0" destOrd="0" presId="urn:microsoft.com/office/officeart/2018/2/layout/IconCircleList"/>
    <dgm:cxn modelId="{F2D3DB3C-8326-41C9-A167-30867E11CC79}" type="presOf" srcId="{EA30BE02-8BA6-43BE-86F1-62A3258660E8}" destId="{7111468D-24F0-4D26-A833-04361428EDF4}" srcOrd="0" destOrd="0" presId="urn:microsoft.com/office/officeart/2018/2/layout/IconCircleList"/>
    <dgm:cxn modelId="{9AEDB243-75EF-4CD2-9448-DE670E271209}" type="presOf" srcId="{5CF9D462-0AAC-4B49-A3C2-22699E726543}" destId="{97F2A969-529D-497B-9198-2E2A78F92AC5}" srcOrd="0" destOrd="0" presId="urn:microsoft.com/office/officeart/2018/2/layout/IconCircleList"/>
    <dgm:cxn modelId="{8460316E-FF80-4B9D-831A-B2841FB3C59F}" type="presOf" srcId="{8C1A2E32-7056-4AFE-B426-7D98CB37EA04}" destId="{F568B994-75F7-45BF-B092-3D02637C8C37}" srcOrd="0" destOrd="0" presId="urn:microsoft.com/office/officeart/2018/2/layout/IconCircleList"/>
    <dgm:cxn modelId="{5842C951-590A-480C-876B-4CA7249361CF}" type="presOf" srcId="{3AF3A79D-CEA2-4267-9B58-FF6FAD9CFCE1}" destId="{39062778-805D-4D0D-AB35-8AE78CB34069}" srcOrd="0" destOrd="0" presId="urn:microsoft.com/office/officeart/2018/2/layout/IconCircleList"/>
    <dgm:cxn modelId="{438EFF72-6846-4BAB-83A2-6E47EBFA5292}" srcId="{EA30BE02-8BA6-43BE-86F1-62A3258660E8}" destId="{3AF3A79D-CEA2-4267-9B58-FF6FAD9CFCE1}" srcOrd="5" destOrd="0" parTransId="{5CFB9F4E-5885-4931-B44D-7289B74A2171}" sibTransId="{897AA996-CDA5-4DAD-84A7-FF10FAF1B904}"/>
    <dgm:cxn modelId="{F979217D-9617-4F52-9424-47C295D4CE68}" type="presOf" srcId="{78E4A26D-DE4D-4D1A-825A-9B977BEA974E}" destId="{DBC53F48-4287-455D-9F85-663BB024C56F}" srcOrd="0" destOrd="0" presId="urn:microsoft.com/office/officeart/2018/2/layout/IconCircleList"/>
    <dgm:cxn modelId="{EE4C3985-CE41-422A-B247-5E5030CFBB05}" type="presOf" srcId="{A680C224-85B4-4254-9E13-EAD60A78E7AC}" destId="{74019612-4223-4BEA-96EE-27DF3855382A}" srcOrd="0" destOrd="0" presId="urn:microsoft.com/office/officeart/2018/2/layout/IconCircleList"/>
    <dgm:cxn modelId="{F6F1A7A1-A49B-4282-A614-92CE2F1814CD}" srcId="{EA30BE02-8BA6-43BE-86F1-62A3258660E8}" destId="{A680C224-85B4-4254-9E13-EAD60A78E7AC}" srcOrd="3" destOrd="0" parTransId="{40C08F5F-BADA-4355-A8A3-CC66937B61D7}" sibTransId="{5989A909-AFDF-401C-8675-E66C67E1314C}"/>
    <dgm:cxn modelId="{B432A7AD-72C1-4BB1-BA04-95500B2CCECB}" type="presOf" srcId="{5989A909-AFDF-401C-8675-E66C67E1314C}" destId="{1138F530-7959-4EAC-B051-23759D5923A8}" srcOrd="0" destOrd="0" presId="urn:microsoft.com/office/officeart/2018/2/layout/IconCircleList"/>
    <dgm:cxn modelId="{AF14F8B9-25FE-4996-8D3F-7742DE3DF4F3}" type="presOf" srcId="{80DEB499-9DF5-4A9C-B424-6EBD0E64C3D9}" destId="{42272BF8-3730-40D2-BFCD-15A82F1F75CD}" srcOrd="0" destOrd="0" presId="urn:microsoft.com/office/officeart/2018/2/layout/IconCircleList"/>
    <dgm:cxn modelId="{1D28F9BD-5EB7-4573-A1F8-CA7BF707913A}" srcId="{EA30BE02-8BA6-43BE-86F1-62A3258660E8}" destId="{5C88ECDF-055B-4EA9-8671-8A137854E271}" srcOrd="2" destOrd="0" parTransId="{E000F65F-1AE4-4AD9-AD07-F6BF8CEBA096}" sibTransId="{8C1A2E32-7056-4AFE-B426-7D98CB37EA04}"/>
    <dgm:cxn modelId="{391594C6-73E5-452E-823B-BC6741C8610B}" srcId="{EA30BE02-8BA6-43BE-86F1-62A3258660E8}" destId="{D235352F-17E5-4AE0-B3D9-0559CB2E4119}" srcOrd="0" destOrd="0" parTransId="{E4000D02-5869-40DA-894B-CF01461D6433}" sibTransId="{5CF9D462-0AAC-4B49-A3C2-22699E726543}"/>
    <dgm:cxn modelId="{FCEA11D9-8D0F-4CB8-BBEB-387C9865D16C}" srcId="{EA30BE02-8BA6-43BE-86F1-62A3258660E8}" destId="{BC7F7FFC-092E-4810-BC57-0478B9E304D7}" srcOrd="1" destOrd="0" parTransId="{5AD723A1-B497-43A6-952E-DED41A5E3E17}" sibTransId="{80DEB499-9DF5-4A9C-B424-6EBD0E64C3D9}"/>
    <dgm:cxn modelId="{C317D6E4-84C4-4AB2-9C14-BC1BA138E864}" srcId="{EA30BE02-8BA6-43BE-86F1-62A3258660E8}" destId="{796402F7-ED90-4B7C-B925-5BA4785A638A}" srcOrd="4" destOrd="0" parTransId="{701EF924-5597-461F-B94A-D5EB7359B81C}" sibTransId="{78E4A26D-DE4D-4D1A-825A-9B977BEA974E}"/>
    <dgm:cxn modelId="{23CADEEF-3F0C-4E23-8BA5-35D821A12E58}" type="presOf" srcId="{BC7F7FFC-092E-4810-BC57-0478B9E304D7}" destId="{280703BE-992B-4DD0-868A-70D02E3F5C44}" srcOrd="0" destOrd="0" presId="urn:microsoft.com/office/officeart/2018/2/layout/IconCircleList"/>
    <dgm:cxn modelId="{170E84FA-D774-4832-A6E2-7BB2F25B361E}" type="presParOf" srcId="{7111468D-24F0-4D26-A833-04361428EDF4}" destId="{D1BDA964-5827-41D4-B7D7-A2726D16C9BA}" srcOrd="0" destOrd="0" presId="urn:microsoft.com/office/officeart/2018/2/layout/IconCircleList"/>
    <dgm:cxn modelId="{9F791751-4B69-460F-B686-7DAB42895195}" type="presParOf" srcId="{D1BDA964-5827-41D4-B7D7-A2726D16C9BA}" destId="{34A44D4E-AA83-451E-9B73-8049C86B2167}" srcOrd="0" destOrd="0" presId="urn:microsoft.com/office/officeart/2018/2/layout/IconCircleList"/>
    <dgm:cxn modelId="{9407C4A8-1608-4BC6-A10B-CE850647AC26}" type="presParOf" srcId="{34A44D4E-AA83-451E-9B73-8049C86B2167}" destId="{564A8F77-0495-4B3F-BE99-7F956A920092}" srcOrd="0" destOrd="0" presId="urn:microsoft.com/office/officeart/2018/2/layout/IconCircleList"/>
    <dgm:cxn modelId="{65F8342F-CDCD-4F21-9EF6-5F5A92E1480A}" type="presParOf" srcId="{34A44D4E-AA83-451E-9B73-8049C86B2167}" destId="{228C4163-7854-4248-8E73-CDA9D64F1372}" srcOrd="1" destOrd="0" presId="urn:microsoft.com/office/officeart/2018/2/layout/IconCircleList"/>
    <dgm:cxn modelId="{1755F518-7C57-4859-9C3F-FEC20DDC23A6}" type="presParOf" srcId="{34A44D4E-AA83-451E-9B73-8049C86B2167}" destId="{66257D75-429A-495D-95EC-99A9C7C1CE3D}" srcOrd="2" destOrd="0" presId="urn:microsoft.com/office/officeart/2018/2/layout/IconCircleList"/>
    <dgm:cxn modelId="{1DC59640-6CA9-4B3D-9905-667FD8511964}" type="presParOf" srcId="{34A44D4E-AA83-451E-9B73-8049C86B2167}" destId="{9A65CA93-5B90-4FFC-9030-803D95976D50}" srcOrd="3" destOrd="0" presId="urn:microsoft.com/office/officeart/2018/2/layout/IconCircleList"/>
    <dgm:cxn modelId="{4FCFE2E1-2B69-49CB-96D1-8FA2B62C98A2}" type="presParOf" srcId="{D1BDA964-5827-41D4-B7D7-A2726D16C9BA}" destId="{97F2A969-529D-497B-9198-2E2A78F92AC5}" srcOrd="1" destOrd="0" presId="urn:microsoft.com/office/officeart/2018/2/layout/IconCircleList"/>
    <dgm:cxn modelId="{72FD73ED-8055-4B14-A797-C275123D7F15}" type="presParOf" srcId="{D1BDA964-5827-41D4-B7D7-A2726D16C9BA}" destId="{87BAB2AC-7FE1-447C-B866-3D2387EB1948}" srcOrd="2" destOrd="0" presId="urn:microsoft.com/office/officeart/2018/2/layout/IconCircleList"/>
    <dgm:cxn modelId="{9C0E399E-1B3B-45D2-BFA5-4C44D487F1AF}" type="presParOf" srcId="{87BAB2AC-7FE1-447C-B866-3D2387EB1948}" destId="{E0F4D379-3D89-434A-A042-B5010DAB1732}" srcOrd="0" destOrd="0" presId="urn:microsoft.com/office/officeart/2018/2/layout/IconCircleList"/>
    <dgm:cxn modelId="{C4568C0D-EA32-4E7A-A6AB-60CFAE9F80A4}" type="presParOf" srcId="{87BAB2AC-7FE1-447C-B866-3D2387EB1948}" destId="{0E05F09A-F930-422A-9F0A-7CF087E00F8B}" srcOrd="1" destOrd="0" presId="urn:microsoft.com/office/officeart/2018/2/layout/IconCircleList"/>
    <dgm:cxn modelId="{DB00F9FF-BAED-453C-8A40-D85887C5CC9F}" type="presParOf" srcId="{87BAB2AC-7FE1-447C-B866-3D2387EB1948}" destId="{6023B847-E6B2-403B-9951-09EF2302BFA7}" srcOrd="2" destOrd="0" presId="urn:microsoft.com/office/officeart/2018/2/layout/IconCircleList"/>
    <dgm:cxn modelId="{5FBDB284-7F5F-4E7E-852F-CBAF9F105706}" type="presParOf" srcId="{87BAB2AC-7FE1-447C-B866-3D2387EB1948}" destId="{280703BE-992B-4DD0-868A-70D02E3F5C44}" srcOrd="3" destOrd="0" presId="urn:microsoft.com/office/officeart/2018/2/layout/IconCircleList"/>
    <dgm:cxn modelId="{33C0BEA6-C0DF-46BB-979F-66B36833661D}" type="presParOf" srcId="{D1BDA964-5827-41D4-B7D7-A2726D16C9BA}" destId="{42272BF8-3730-40D2-BFCD-15A82F1F75CD}" srcOrd="3" destOrd="0" presId="urn:microsoft.com/office/officeart/2018/2/layout/IconCircleList"/>
    <dgm:cxn modelId="{A0340536-0F3B-482A-BFFE-C5ED2698B90F}" type="presParOf" srcId="{D1BDA964-5827-41D4-B7D7-A2726D16C9BA}" destId="{98A8DA1B-45D5-45E8-8043-85FA32F19650}" srcOrd="4" destOrd="0" presId="urn:microsoft.com/office/officeart/2018/2/layout/IconCircleList"/>
    <dgm:cxn modelId="{1956660D-7398-4538-BCF4-5FE6E75E8639}" type="presParOf" srcId="{98A8DA1B-45D5-45E8-8043-85FA32F19650}" destId="{6802C380-1E50-4D3C-B5F3-4DCF12580DEB}" srcOrd="0" destOrd="0" presId="urn:microsoft.com/office/officeart/2018/2/layout/IconCircleList"/>
    <dgm:cxn modelId="{1BF99502-12F4-4F50-9168-489C68896284}" type="presParOf" srcId="{98A8DA1B-45D5-45E8-8043-85FA32F19650}" destId="{1987C67C-02C9-48DF-AECE-55ADBCC040E2}" srcOrd="1" destOrd="0" presId="urn:microsoft.com/office/officeart/2018/2/layout/IconCircleList"/>
    <dgm:cxn modelId="{2FE52B20-39A6-4781-8B37-ED49A73E3261}" type="presParOf" srcId="{98A8DA1B-45D5-45E8-8043-85FA32F19650}" destId="{4AB00665-95AA-42DC-B804-24278DBA6F9F}" srcOrd="2" destOrd="0" presId="urn:microsoft.com/office/officeart/2018/2/layout/IconCircleList"/>
    <dgm:cxn modelId="{1CF2FD32-F3F0-409C-A789-27566BB43249}" type="presParOf" srcId="{98A8DA1B-45D5-45E8-8043-85FA32F19650}" destId="{62C9EA91-C8E3-44C3-B9B4-B35679B301A3}" srcOrd="3" destOrd="0" presId="urn:microsoft.com/office/officeart/2018/2/layout/IconCircleList"/>
    <dgm:cxn modelId="{467CF2EF-805E-4B68-9C71-971AA902C9B8}" type="presParOf" srcId="{D1BDA964-5827-41D4-B7D7-A2726D16C9BA}" destId="{F568B994-75F7-45BF-B092-3D02637C8C37}" srcOrd="5" destOrd="0" presId="urn:microsoft.com/office/officeart/2018/2/layout/IconCircleList"/>
    <dgm:cxn modelId="{264B19B3-4B10-4C03-B474-D29E4BCFF82C}" type="presParOf" srcId="{D1BDA964-5827-41D4-B7D7-A2726D16C9BA}" destId="{7A02A1A4-0A77-4F10-BE20-90B18095DBE8}" srcOrd="6" destOrd="0" presId="urn:microsoft.com/office/officeart/2018/2/layout/IconCircleList"/>
    <dgm:cxn modelId="{B04224D0-D409-4CAA-9699-0E70B3A9A2F9}" type="presParOf" srcId="{7A02A1A4-0A77-4F10-BE20-90B18095DBE8}" destId="{14848547-521A-490C-BB3E-DD2E61263BD5}" srcOrd="0" destOrd="0" presId="urn:microsoft.com/office/officeart/2018/2/layout/IconCircleList"/>
    <dgm:cxn modelId="{40C57133-7A68-40F6-BD98-55D281C03B38}" type="presParOf" srcId="{7A02A1A4-0A77-4F10-BE20-90B18095DBE8}" destId="{C5F66B04-43A3-4F13-AFFD-838F46868BA7}" srcOrd="1" destOrd="0" presId="urn:microsoft.com/office/officeart/2018/2/layout/IconCircleList"/>
    <dgm:cxn modelId="{A8B4ACDB-8F14-4A85-9DF0-981457F82507}" type="presParOf" srcId="{7A02A1A4-0A77-4F10-BE20-90B18095DBE8}" destId="{911680E7-E2E0-4CCF-8225-FD9EBCD82735}" srcOrd="2" destOrd="0" presId="urn:microsoft.com/office/officeart/2018/2/layout/IconCircleList"/>
    <dgm:cxn modelId="{850695C9-40BD-47B2-A0E1-D9B71B1E4529}" type="presParOf" srcId="{7A02A1A4-0A77-4F10-BE20-90B18095DBE8}" destId="{74019612-4223-4BEA-96EE-27DF3855382A}" srcOrd="3" destOrd="0" presId="urn:microsoft.com/office/officeart/2018/2/layout/IconCircleList"/>
    <dgm:cxn modelId="{D25C550E-188A-4237-B670-41735471C13D}" type="presParOf" srcId="{D1BDA964-5827-41D4-B7D7-A2726D16C9BA}" destId="{1138F530-7959-4EAC-B051-23759D5923A8}" srcOrd="7" destOrd="0" presId="urn:microsoft.com/office/officeart/2018/2/layout/IconCircleList"/>
    <dgm:cxn modelId="{EAE4A4A9-B967-4363-91BB-184A6087763E}" type="presParOf" srcId="{D1BDA964-5827-41D4-B7D7-A2726D16C9BA}" destId="{1745D259-396A-4D10-8089-DB46992D114B}" srcOrd="8" destOrd="0" presId="urn:microsoft.com/office/officeart/2018/2/layout/IconCircleList"/>
    <dgm:cxn modelId="{270832B0-84EE-400E-8BF3-1BA30BDF11F3}" type="presParOf" srcId="{1745D259-396A-4D10-8089-DB46992D114B}" destId="{C6F8B4F1-5AA6-42B9-BBC0-5534A31C5484}" srcOrd="0" destOrd="0" presId="urn:microsoft.com/office/officeart/2018/2/layout/IconCircleList"/>
    <dgm:cxn modelId="{3725F8B8-F989-4B1F-B506-08FAF9B1B2D1}" type="presParOf" srcId="{1745D259-396A-4D10-8089-DB46992D114B}" destId="{B2E7C562-A5D9-4371-8608-6A07543412A0}" srcOrd="1" destOrd="0" presId="urn:microsoft.com/office/officeart/2018/2/layout/IconCircleList"/>
    <dgm:cxn modelId="{23650843-97D6-4A9D-A303-1CB40E81B750}" type="presParOf" srcId="{1745D259-396A-4D10-8089-DB46992D114B}" destId="{B8BCED35-C9DD-4776-94E2-D3FE8E0D9935}" srcOrd="2" destOrd="0" presId="urn:microsoft.com/office/officeart/2018/2/layout/IconCircleList"/>
    <dgm:cxn modelId="{72AA6A07-DAB7-4635-BEF3-D8560973D24D}" type="presParOf" srcId="{1745D259-396A-4D10-8089-DB46992D114B}" destId="{26FF8A6D-BCFA-4054-A942-8FF8890305AE}" srcOrd="3" destOrd="0" presId="urn:microsoft.com/office/officeart/2018/2/layout/IconCircleList"/>
    <dgm:cxn modelId="{52C1425C-373A-4D82-923E-D67A00CF78B7}" type="presParOf" srcId="{D1BDA964-5827-41D4-B7D7-A2726D16C9BA}" destId="{DBC53F48-4287-455D-9F85-663BB024C56F}" srcOrd="9" destOrd="0" presId="urn:microsoft.com/office/officeart/2018/2/layout/IconCircleList"/>
    <dgm:cxn modelId="{86678FEC-366E-4F7E-9F26-5CFA1A4895B5}" type="presParOf" srcId="{D1BDA964-5827-41D4-B7D7-A2726D16C9BA}" destId="{2C1FB8E8-594A-4E1B-A94E-3753394C1E41}" srcOrd="10" destOrd="0" presId="urn:microsoft.com/office/officeart/2018/2/layout/IconCircleList"/>
    <dgm:cxn modelId="{3FB30F00-A043-4BB6-B197-266EA91DBA6A}" type="presParOf" srcId="{2C1FB8E8-594A-4E1B-A94E-3753394C1E41}" destId="{AA4CF0CD-AB0E-4A73-AE64-26CA4AD5541E}" srcOrd="0" destOrd="0" presId="urn:microsoft.com/office/officeart/2018/2/layout/IconCircleList"/>
    <dgm:cxn modelId="{D138DBC2-8A0F-41D1-A74E-79C7CC834CBC}" type="presParOf" srcId="{2C1FB8E8-594A-4E1B-A94E-3753394C1E41}" destId="{4EDF9B36-6A5C-4054-9D7D-2653B0DD01B0}" srcOrd="1" destOrd="0" presId="urn:microsoft.com/office/officeart/2018/2/layout/IconCircleList"/>
    <dgm:cxn modelId="{61DF278D-7EB7-41F5-A1FC-D992DE1B2466}" type="presParOf" srcId="{2C1FB8E8-594A-4E1B-A94E-3753394C1E41}" destId="{0EA3DF85-3B9C-4136-AD49-7A73A6080722}" srcOrd="2" destOrd="0" presId="urn:microsoft.com/office/officeart/2018/2/layout/IconCircleList"/>
    <dgm:cxn modelId="{FEBE885A-8027-4894-BC3E-07A8BDB39805}" type="presParOf" srcId="{2C1FB8E8-594A-4E1B-A94E-3753394C1E41}" destId="{39062778-805D-4D0D-AB35-8AE78CB3406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394C0-17B9-4FDF-8B67-7D35D9B66E98}">
      <dsp:nvSpPr>
        <dsp:cNvPr id="0" name=""/>
        <dsp:cNvSpPr/>
      </dsp:nvSpPr>
      <dsp:spPr>
        <a:xfrm>
          <a:off x="134635" y="4703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810D3-9393-4882-B3BF-F4987A12B3B4}">
      <dsp:nvSpPr>
        <dsp:cNvPr id="0" name=""/>
        <dsp:cNvSpPr/>
      </dsp:nvSpPr>
      <dsp:spPr>
        <a:xfrm>
          <a:off x="415177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0DA44-9EF9-4022-9FB1-B17D86968059}">
      <dsp:nvSpPr>
        <dsp:cNvPr id="0" name=""/>
        <dsp:cNvSpPr/>
      </dsp:nvSpPr>
      <dsp:spPr>
        <a:xfrm>
          <a:off x="1756817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Free and Open Source</a:t>
          </a:r>
          <a:endParaRPr lang="en-US" sz="1900" kern="1200"/>
        </a:p>
      </dsp:txBody>
      <dsp:txXfrm>
        <a:off x="1756817" y="470390"/>
        <a:ext cx="3148942" cy="1335915"/>
      </dsp:txXfrm>
    </dsp:sp>
    <dsp:sp modelId="{06F38B11-5D9B-4A52-890C-24ACA59B56BA}">
      <dsp:nvSpPr>
        <dsp:cNvPr id="0" name=""/>
        <dsp:cNvSpPr/>
      </dsp:nvSpPr>
      <dsp:spPr>
        <a:xfrm>
          <a:off x="5454439" y="4703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F2A53-1607-4F69-8E34-905C51F845D9}">
      <dsp:nvSpPr>
        <dsp:cNvPr id="0" name=""/>
        <dsp:cNvSpPr/>
      </dsp:nvSpPr>
      <dsp:spPr>
        <a:xfrm>
          <a:off x="5734981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D7DE3-8A2D-449E-BD5D-F1886B940F7F}">
      <dsp:nvSpPr>
        <dsp:cNvPr id="0" name=""/>
        <dsp:cNvSpPr/>
      </dsp:nvSpPr>
      <dsp:spPr>
        <a:xfrm>
          <a:off x="7076622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Supports the entire workflow</a:t>
          </a:r>
          <a:endParaRPr lang="en-US" sz="1900" kern="1200" dirty="0"/>
        </a:p>
      </dsp:txBody>
      <dsp:txXfrm>
        <a:off x="7076622" y="470390"/>
        <a:ext cx="3148942" cy="1335915"/>
      </dsp:txXfrm>
    </dsp:sp>
    <dsp:sp modelId="{05CF2AFA-E670-451A-AEB7-CE9D846B5C8D}">
      <dsp:nvSpPr>
        <dsp:cNvPr id="0" name=""/>
        <dsp:cNvSpPr/>
      </dsp:nvSpPr>
      <dsp:spPr>
        <a:xfrm>
          <a:off x="134635" y="2546238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8E090A-7914-4380-A392-62E57DA2994C}">
      <dsp:nvSpPr>
        <dsp:cNvPr id="0" name=""/>
        <dsp:cNvSpPr/>
      </dsp:nvSpPr>
      <dsp:spPr>
        <a:xfrm>
          <a:off x="415177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5A449-F0D7-4729-B950-A407415A877C}">
      <dsp:nvSpPr>
        <dsp:cNvPr id="0" name=""/>
        <dsp:cNvSpPr/>
      </dsp:nvSpPr>
      <dsp:spPr>
        <a:xfrm>
          <a:off x="1601417" y="2546238"/>
          <a:ext cx="3459743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Customize the appearance and functionality of their journals</a:t>
          </a:r>
          <a:endParaRPr lang="en-US" sz="1900" kern="1200" dirty="0"/>
        </a:p>
      </dsp:txBody>
      <dsp:txXfrm>
        <a:off x="1601417" y="2546238"/>
        <a:ext cx="3459743" cy="1335915"/>
      </dsp:txXfrm>
    </dsp:sp>
    <dsp:sp modelId="{A032BDE1-F22E-4945-A52A-B2AC9A7094A5}">
      <dsp:nvSpPr>
        <dsp:cNvPr id="0" name=""/>
        <dsp:cNvSpPr/>
      </dsp:nvSpPr>
      <dsp:spPr>
        <a:xfrm>
          <a:off x="5609839" y="2546238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66E94-01A3-4473-A408-7A889A936CCE}">
      <dsp:nvSpPr>
        <dsp:cNvPr id="0" name=""/>
        <dsp:cNvSpPr/>
      </dsp:nvSpPr>
      <dsp:spPr>
        <a:xfrm>
          <a:off x="5890381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6D446-31C7-4835-910F-F08C0ED53077}">
      <dsp:nvSpPr>
        <dsp:cNvPr id="0" name=""/>
        <dsp:cNvSpPr/>
      </dsp:nvSpPr>
      <dsp:spPr>
        <a:xfrm>
          <a:off x="7232022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integrates with external services and standards, such as Google Scholar -   DOAJ</a:t>
          </a:r>
          <a:endParaRPr lang="en-US" sz="1900" kern="1200" dirty="0"/>
        </a:p>
      </dsp:txBody>
      <dsp:txXfrm>
        <a:off x="7232022" y="2546238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440E4-E6F7-4705-84FE-180F8CEAC60E}">
      <dsp:nvSpPr>
        <dsp:cNvPr id="0" name=""/>
        <dsp:cNvSpPr/>
      </dsp:nvSpPr>
      <dsp:spPr>
        <a:xfrm>
          <a:off x="1261349" y="45413"/>
          <a:ext cx="927018" cy="927018"/>
        </a:xfrm>
        <a:prstGeom prst="ellipse">
          <a:avLst/>
        </a:prstGeom>
        <a:solidFill>
          <a:srgbClr val="078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F8453-9750-4E89-BC97-FAE23DEF3463}">
      <dsp:nvSpPr>
        <dsp:cNvPr id="0" name=""/>
        <dsp:cNvSpPr/>
      </dsp:nvSpPr>
      <dsp:spPr>
        <a:xfrm>
          <a:off x="1456023" y="240087"/>
          <a:ext cx="537670" cy="537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2B2EE-FEC7-49B6-814D-687A890E4F58}">
      <dsp:nvSpPr>
        <dsp:cNvPr id="0" name=""/>
        <dsp:cNvSpPr/>
      </dsp:nvSpPr>
      <dsp:spPr>
        <a:xfrm>
          <a:off x="2387014" y="45413"/>
          <a:ext cx="2185115" cy="92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Time and resource-intensive</a:t>
          </a:r>
        </a:p>
      </dsp:txBody>
      <dsp:txXfrm>
        <a:off x="2387014" y="45413"/>
        <a:ext cx="2185115" cy="927018"/>
      </dsp:txXfrm>
    </dsp:sp>
    <dsp:sp modelId="{6A58A20F-244B-4E92-A753-9C3BCF36B14C}">
      <dsp:nvSpPr>
        <dsp:cNvPr id="0" name=""/>
        <dsp:cNvSpPr/>
      </dsp:nvSpPr>
      <dsp:spPr>
        <a:xfrm>
          <a:off x="4952870" y="45413"/>
          <a:ext cx="927018" cy="927018"/>
        </a:xfrm>
        <a:prstGeom prst="ellipse">
          <a:avLst/>
        </a:prstGeom>
        <a:solidFill>
          <a:srgbClr val="D3136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74481-956A-4B4D-AC6E-213FB0FEF47B}">
      <dsp:nvSpPr>
        <dsp:cNvPr id="0" name=""/>
        <dsp:cNvSpPr/>
      </dsp:nvSpPr>
      <dsp:spPr>
        <a:xfrm>
          <a:off x="5147544" y="240087"/>
          <a:ext cx="537670" cy="537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1F86A-30A4-444C-A4B7-4F1B1BA289B4}">
      <dsp:nvSpPr>
        <dsp:cNvPr id="0" name=""/>
        <dsp:cNvSpPr/>
      </dsp:nvSpPr>
      <dsp:spPr>
        <a:xfrm>
          <a:off x="6078536" y="45413"/>
          <a:ext cx="2185115" cy="92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Technical skills required</a:t>
          </a:r>
        </a:p>
      </dsp:txBody>
      <dsp:txXfrm>
        <a:off x="6078536" y="45413"/>
        <a:ext cx="2185115" cy="927018"/>
      </dsp:txXfrm>
    </dsp:sp>
    <dsp:sp modelId="{267158F6-B8E0-4FBB-9381-9112FA5AC7ED}">
      <dsp:nvSpPr>
        <dsp:cNvPr id="0" name=""/>
        <dsp:cNvSpPr/>
      </dsp:nvSpPr>
      <dsp:spPr>
        <a:xfrm>
          <a:off x="1261349" y="1712159"/>
          <a:ext cx="927018" cy="927018"/>
        </a:xfrm>
        <a:prstGeom prst="ellipse">
          <a:avLst/>
        </a:prstGeom>
        <a:solidFill>
          <a:srgbClr val="D3136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6F3C9-C25F-4908-8D89-DF639ABC0AFF}">
      <dsp:nvSpPr>
        <dsp:cNvPr id="0" name=""/>
        <dsp:cNvSpPr/>
      </dsp:nvSpPr>
      <dsp:spPr>
        <a:xfrm>
          <a:off x="1456023" y="1906833"/>
          <a:ext cx="537670" cy="537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00004-5597-453E-97EA-BAD7B15200F4}">
      <dsp:nvSpPr>
        <dsp:cNvPr id="0" name=""/>
        <dsp:cNvSpPr/>
      </dsp:nvSpPr>
      <dsp:spPr>
        <a:xfrm>
          <a:off x="2387014" y="1712159"/>
          <a:ext cx="2185115" cy="92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Limited support</a:t>
          </a:r>
        </a:p>
      </dsp:txBody>
      <dsp:txXfrm>
        <a:off x="2387014" y="1712159"/>
        <a:ext cx="2185115" cy="927018"/>
      </dsp:txXfrm>
    </dsp:sp>
    <dsp:sp modelId="{D8847F77-EB32-427A-B0CA-2B49E95C027B}">
      <dsp:nvSpPr>
        <dsp:cNvPr id="0" name=""/>
        <dsp:cNvSpPr/>
      </dsp:nvSpPr>
      <dsp:spPr>
        <a:xfrm>
          <a:off x="4952870" y="1712159"/>
          <a:ext cx="927018" cy="927018"/>
        </a:xfrm>
        <a:prstGeom prst="ellipse">
          <a:avLst/>
        </a:prstGeom>
        <a:solidFill>
          <a:srgbClr val="078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B2D8E-0B80-4EFE-AC8F-C42A0DC66EA4}">
      <dsp:nvSpPr>
        <dsp:cNvPr id="0" name=""/>
        <dsp:cNvSpPr/>
      </dsp:nvSpPr>
      <dsp:spPr>
        <a:xfrm>
          <a:off x="5147544" y="1906833"/>
          <a:ext cx="537670" cy="5376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46B0C-0243-4A61-96F5-A0614DC41B04}">
      <dsp:nvSpPr>
        <dsp:cNvPr id="0" name=""/>
        <dsp:cNvSpPr/>
      </dsp:nvSpPr>
      <dsp:spPr>
        <a:xfrm>
          <a:off x="6078536" y="1712159"/>
          <a:ext cx="2185115" cy="92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Dependency on web server</a:t>
          </a:r>
        </a:p>
      </dsp:txBody>
      <dsp:txXfrm>
        <a:off x="6078536" y="1712159"/>
        <a:ext cx="2185115" cy="927018"/>
      </dsp:txXfrm>
    </dsp:sp>
    <dsp:sp modelId="{BB8E484D-647A-4B26-87D5-8544DD18ADF3}">
      <dsp:nvSpPr>
        <dsp:cNvPr id="0" name=""/>
        <dsp:cNvSpPr/>
      </dsp:nvSpPr>
      <dsp:spPr>
        <a:xfrm>
          <a:off x="1261349" y="3378905"/>
          <a:ext cx="927018" cy="927018"/>
        </a:xfrm>
        <a:prstGeom prst="ellipse">
          <a:avLst/>
        </a:prstGeom>
        <a:solidFill>
          <a:srgbClr val="078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9350E-1A52-4F0B-AB09-3AE35585E516}">
      <dsp:nvSpPr>
        <dsp:cNvPr id="0" name=""/>
        <dsp:cNvSpPr/>
      </dsp:nvSpPr>
      <dsp:spPr>
        <a:xfrm>
          <a:off x="1456023" y="3573579"/>
          <a:ext cx="537670" cy="5376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3589C-03FD-489B-8010-3CDB601F7E5A}">
      <dsp:nvSpPr>
        <dsp:cNvPr id="0" name=""/>
        <dsp:cNvSpPr/>
      </dsp:nvSpPr>
      <dsp:spPr>
        <a:xfrm>
          <a:off x="2387014" y="3378905"/>
          <a:ext cx="2185115" cy="92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Complex workflows</a:t>
          </a:r>
        </a:p>
      </dsp:txBody>
      <dsp:txXfrm>
        <a:off x="2387014" y="3378905"/>
        <a:ext cx="2185115" cy="927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A8F77-0495-4B3F-BE99-7F956A920092}">
      <dsp:nvSpPr>
        <dsp:cNvPr id="0" name=""/>
        <dsp:cNvSpPr/>
      </dsp:nvSpPr>
      <dsp:spPr>
        <a:xfrm>
          <a:off x="82613" y="9090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C4163-7854-4248-8E73-CDA9D64F1372}">
      <dsp:nvSpPr>
        <dsp:cNvPr id="0" name=""/>
        <dsp:cNvSpPr/>
      </dsp:nvSpPr>
      <dsp:spPr>
        <a:xfrm>
          <a:off x="271034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5CA93-5B90-4FFC-9030-803D95976D50}">
      <dsp:nvSpPr>
        <dsp:cNvPr id="0" name=""/>
        <dsp:cNvSpPr/>
      </dsp:nvSpPr>
      <dsp:spPr>
        <a:xfrm>
          <a:off x="1172126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Increased accessibility</a:t>
          </a:r>
          <a:endParaRPr lang="en-US" sz="2100" kern="1200" dirty="0"/>
        </a:p>
      </dsp:txBody>
      <dsp:txXfrm>
        <a:off x="1172126" y="909059"/>
        <a:ext cx="2114937" cy="897246"/>
      </dsp:txXfrm>
    </dsp:sp>
    <dsp:sp modelId="{E0F4D379-3D89-434A-A042-B5010DAB1732}">
      <dsp:nvSpPr>
        <dsp:cNvPr id="0" name=""/>
        <dsp:cNvSpPr/>
      </dsp:nvSpPr>
      <dsp:spPr>
        <a:xfrm>
          <a:off x="3655575" y="909059"/>
          <a:ext cx="897246" cy="897246"/>
        </a:xfrm>
        <a:prstGeom prst="ellipse">
          <a:avLst/>
        </a:prstGeom>
        <a:solidFill>
          <a:schemeClr val="accent2">
            <a:hueOff val="395961"/>
            <a:satOff val="-2656"/>
            <a:lumOff val="4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5F09A-F930-422A-9F0A-7CF087E00F8B}">
      <dsp:nvSpPr>
        <dsp:cNvPr id="0" name=""/>
        <dsp:cNvSpPr/>
      </dsp:nvSpPr>
      <dsp:spPr>
        <a:xfrm>
          <a:off x="3843996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703BE-992B-4DD0-868A-70D02E3F5C44}">
      <dsp:nvSpPr>
        <dsp:cNvPr id="0" name=""/>
        <dsp:cNvSpPr/>
      </dsp:nvSpPr>
      <dsp:spPr>
        <a:xfrm>
          <a:off x="4745088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User-friendly</a:t>
          </a:r>
          <a:endParaRPr lang="en-US" sz="2100" kern="1200" dirty="0"/>
        </a:p>
      </dsp:txBody>
      <dsp:txXfrm>
        <a:off x="4745088" y="909059"/>
        <a:ext cx="2114937" cy="897246"/>
      </dsp:txXfrm>
    </dsp:sp>
    <dsp:sp modelId="{6802C380-1E50-4D3C-B5F3-4DCF12580DEB}">
      <dsp:nvSpPr>
        <dsp:cNvPr id="0" name=""/>
        <dsp:cNvSpPr/>
      </dsp:nvSpPr>
      <dsp:spPr>
        <a:xfrm>
          <a:off x="7228536" y="909059"/>
          <a:ext cx="897246" cy="897246"/>
        </a:xfrm>
        <a:prstGeom prst="ellipse">
          <a:avLst/>
        </a:prstGeom>
        <a:solidFill>
          <a:schemeClr val="accent2">
            <a:hueOff val="791922"/>
            <a:satOff val="-5312"/>
            <a:lumOff val="8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C67C-02C9-48DF-AECE-55ADBCC040E2}">
      <dsp:nvSpPr>
        <dsp:cNvPr id="0" name=""/>
        <dsp:cNvSpPr/>
      </dsp:nvSpPr>
      <dsp:spPr>
        <a:xfrm>
          <a:off x="7416958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9EA91-C8E3-44C3-B9B4-B35679B301A3}">
      <dsp:nvSpPr>
        <dsp:cNvPr id="0" name=""/>
        <dsp:cNvSpPr/>
      </dsp:nvSpPr>
      <dsp:spPr>
        <a:xfrm>
          <a:off x="8318049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Detailed statistics and metrics</a:t>
          </a:r>
          <a:endParaRPr lang="en-US" sz="2100" kern="1200" dirty="0"/>
        </a:p>
      </dsp:txBody>
      <dsp:txXfrm>
        <a:off x="8318049" y="909059"/>
        <a:ext cx="2114937" cy="897246"/>
      </dsp:txXfrm>
    </dsp:sp>
    <dsp:sp modelId="{14848547-521A-490C-BB3E-DD2E61263BD5}">
      <dsp:nvSpPr>
        <dsp:cNvPr id="0" name=""/>
        <dsp:cNvSpPr/>
      </dsp:nvSpPr>
      <dsp:spPr>
        <a:xfrm>
          <a:off x="82613" y="2546238"/>
          <a:ext cx="897246" cy="897246"/>
        </a:xfrm>
        <a:prstGeom prst="ellipse">
          <a:avLst/>
        </a:prstGeom>
        <a:solidFill>
          <a:schemeClr val="accent2">
            <a:hueOff val="1187883"/>
            <a:satOff val="-7969"/>
            <a:lumOff val="12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66B04-43A3-4F13-AFFD-838F46868BA7}">
      <dsp:nvSpPr>
        <dsp:cNvPr id="0" name=""/>
        <dsp:cNvSpPr/>
      </dsp:nvSpPr>
      <dsp:spPr>
        <a:xfrm>
          <a:off x="271034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19612-4223-4BEA-96EE-27DF3855382A}">
      <dsp:nvSpPr>
        <dsp:cNvPr id="0" name=""/>
        <dsp:cNvSpPr/>
      </dsp:nvSpPr>
      <dsp:spPr>
        <a:xfrm>
          <a:off x="1172126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Open access publishing</a:t>
          </a:r>
          <a:endParaRPr lang="en-US" sz="2100" kern="1200" dirty="0"/>
        </a:p>
      </dsp:txBody>
      <dsp:txXfrm>
        <a:off x="1172126" y="2546238"/>
        <a:ext cx="2114937" cy="897246"/>
      </dsp:txXfrm>
    </dsp:sp>
    <dsp:sp modelId="{C6F8B4F1-5AA6-42B9-BBC0-5534A31C5484}">
      <dsp:nvSpPr>
        <dsp:cNvPr id="0" name=""/>
        <dsp:cNvSpPr/>
      </dsp:nvSpPr>
      <dsp:spPr>
        <a:xfrm>
          <a:off x="3655575" y="2546238"/>
          <a:ext cx="897246" cy="897246"/>
        </a:xfrm>
        <a:prstGeom prst="ellipse">
          <a:avLst/>
        </a:prstGeom>
        <a:solidFill>
          <a:schemeClr val="accent2">
            <a:hueOff val="1583843"/>
            <a:satOff val="-10625"/>
            <a:lumOff val="16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7C562-A5D9-4371-8608-6A07543412A0}">
      <dsp:nvSpPr>
        <dsp:cNvPr id="0" name=""/>
        <dsp:cNvSpPr/>
      </dsp:nvSpPr>
      <dsp:spPr>
        <a:xfrm>
          <a:off x="3843996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F8A6D-BCFA-4054-A942-8FF8890305AE}">
      <dsp:nvSpPr>
        <dsp:cNvPr id="0" name=""/>
        <dsp:cNvSpPr/>
      </dsp:nvSpPr>
      <dsp:spPr>
        <a:xfrm>
          <a:off x="4745088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Customization and theming</a:t>
          </a:r>
          <a:endParaRPr lang="en-US" sz="2100" kern="1200" dirty="0"/>
        </a:p>
      </dsp:txBody>
      <dsp:txXfrm>
        <a:off x="4745088" y="2546238"/>
        <a:ext cx="2114937" cy="897246"/>
      </dsp:txXfrm>
    </dsp:sp>
    <dsp:sp modelId="{AA4CF0CD-AB0E-4A73-AE64-26CA4AD5541E}">
      <dsp:nvSpPr>
        <dsp:cNvPr id="0" name=""/>
        <dsp:cNvSpPr/>
      </dsp:nvSpPr>
      <dsp:spPr>
        <a:xfrm>
          <a:off x="7228536" y="2546238"/>
          <a:ext cx="897246" cy="897246"/>
        </a:xfrm>
        <a:prstGeom prst="ellipse">
          <a:avLst/>
        </a:prstGeom>
        <a:solidFill>
          <a:schemeClr val="accent2">
            <a:hueOff val="1979804"/>
            <a:satOff val="-13281"/>
            <a:lumOff val="203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F9B36-6A5C-4054-9D7D-2653B0DD01B0}">
      <dsp:nvSpPr>
        <dsp:cNvPr id="0" name=""/>
        <dsp:cNvSpPr/>
      </dsp:nvSpPr>
      <dsp:spPr>
        <a:xfrm>
          <a:off x="7416958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62778-805D-4D0D-AB35-8AE78CB34069}">
      <dsp:nvSpPr>
        <dsp:cNvPr id="0" name=""/>
        <dsp:cNvSpPr/>
      </dsp:nvSpPr>
      <dsp:spPr>
        <a:xfrm>
          <a:off x="8318049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Integration with indexing systems</a:t>
          </a:r>
          <a:endParaRPr lang="en-US" sz="2100" kern="1200" dirty="0"/>
        </a:p>
      </dsp:txBody>
      <dsp:txXfrm>
        <a:off x="8318049" y="2546238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22.06.2024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22.06.2024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737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85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072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79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www.udemy.com/join/login-popup/?next=/course/machine-learning-diploma-arabic/learn/" TargetMode="External"/><Relationship Id="rId7" Type="http://schemas.openxmlformats.org/officeDocument/2006/relationships/hyperlink" Target="https://digitaldefynd.com/search/?q=machine%20learning" TargetMode="External"/><Relationship Id="rId12" Type="http://schemas.openxmlformats.org/officeDocument/2006/relationships/image" Target="../media/image49.png"/><Relationship Id="rId2" Type="http://schemas.openxmlformats.org/officeDocument/2006/relationships/hyperlink" Target="https://www.udemy.com/share/106ybO3@fhij3snKKz4TeCf6iAgKWflbpwX3puUy0__BNmuvrYhIRonjuZ5TGvPkrvZl2zez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hyperlink" Target="https://stackoverflow.com/" TargetMode="External"/><Relationship Id="rId5" Type="http://schemas.openxmlformats.org/officeDocument/2006/relationships/hyperlink" Target="https://www.coursera.org/learn/machine-learning" TargetMode="Externa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hyperlink" Target="https://www.w3school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actcars.com/ar" TargetMode="External"/><Relationship Id="rId7" Type="http://schemas.openxmlformats.org/officeDocument/2006/relationships/image" Target="../media/image76.png"/><Relationship Id="rId2" Type="http://schemas.openxmlformats.org/officeDocument/2006/relationships/hyperlink" Target="https://eg.hatla2ee.com/en/ca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59" y="983859"/>
            <a:ext cx="5690680" cy="1517356"/>
          </a:xfrm>
        </p:spPr>
        <p:txBody>
          <a:bodyPr/>
          <a:lstStyle/>
          <a:p>
            <a:r>
              <a:rPr lang="en-US" sz="4800" dirty="0"/>
              <a:t>International Journal Management Platform</a:t>
            </a:r>
            <a:endParaRPr lang="ru-RU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851" y="3751150"/>
            <a:ext cx="4367531" cy="949829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008EDC"/>
                </a:solidFill>
              </a:rPr>
              <a:t> Management Scientific Journal</a:t>
            </a:r>
            <a:endParaRPr lang="ru-RU" sz="2000" dirty="0">
              <a:solidFill>
                <a:srgbClr val="008EDC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4525525"/>
            <a:ext cx="4367531" cy="949829"/>
          </a:xfrm>
        </p:spPr>
        <p:txBody>
          <a:bodyPr/>
          <a:lstStyle/>
          <a:p>
            <a:r>
              <a:rPr lang="en-US" b="1" dirty="0" err="1"/>
              <a:t>Sohag</a:t>
            </a:r>
            <a:r>
              <a:rPr lang="en-US" b="1" dirty="0"/>
              <a:t> 2024</a:t>
            </a:r>
            <a:endParaRPr lang="ru-RU" b="1" dirty="0"/>
          </a:p>
        </p:txBody>
      </p:sp>
      <p:pic>
        <p:nvPicPr>
          <p:cNvPr id="15" name="Picture Placeholder 14" descr="A shelf with books and posters&#10;&#10;Description automatically generated">
            <a:extLst>
              <a:ext uri="{FF2B5EF4-FFF2-40B4-BE49-F238E27FC236}">
                <a16:creationId xmlns:a16="http://schemas.microsoft.com/office/drawing/2014/main" id="{566BD2AF-E846-69E5-BDE0-99C408948E5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20585" b="20585"/>
          <a:stretch>
            <a:fillRect/>
          </a:stretch>
        </p:blipFill>
        <p:spPr>
          <a:xfrm>
            <a:off x="4735786" y="27468"/>
            <a:ext cx="7390901" cy="5949573"/>
          </a:xfrm>
        </p:spPr>
      </p:pic>
    </p:spTree>
    <p:extLst>
      <p:ext uri="{BB962C8B-B14F-4D97-AF65-F5344CB8AC3E}">
        <p14:creationId xmlns:p14="http://schemas.microsoft.com/office/powerpoint/2010/main" val="158867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7-User-Friendly Interface(Author)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E7A8F85-5CD6-8247-5CC9-271742CD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4" y="1913064"/>
            <a:ext cx="6494047" cy="390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16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7-User-Friendly Interface(Author)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C177187-F430-125E-DE0C-6EC09052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49" y="1913064"/>
            <a:ext cx="6494047" cy="393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1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7-User-Friendly Interface(Admin)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3D6DD50-8831-3FA2-10FE-2004E62F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4" y="1913103"/>
            <a:ext cx="6494047" cy="39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7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7-User-Friendly Interface(Admin)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F1E634C-3ADF-75F5-5F0A-A0723ABF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4" y="1913102"/>
            <a:ext cx="6494047" cy="39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9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7-User-Friendly Interface(Admin)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5533279-C954-2FF7-4FCF-DBE35238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3" y="1913102"/>
            <a:ext cx="6494047" cy="39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2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7-User-Friendly Interface(Editor)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87B6A88-E36F-A0A7-D67B-BABF473C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4" y="1913102"/>
            <a:ext cx="6494047" cy="39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50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7-User-Friendly Interface(Editor)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92D36A9-4B57-7CCF-B8B7-E4550423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4" y="1913101"/>
            <a:ext cx="6494047" cy="39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7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7.8-User-Friendly Interface(Reviewer)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B1F3492-2A13-92A3-4771-212906AE1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4" y="1913103"/>
            <a:ext cx="6494047" cy="39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1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7-User-Friendly Interface(Reviewer)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FA407E7-6693-91E4-9DEA-3DF7C813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4" y="1913102"/>
            <a:ext cx="6494047" cy="39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22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EDCA-A19E-43F2-A4EB-42570BE6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B3BD-C645-4856-8B42-FD76DCA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7-User-Friendly Interface(Chatbot)</a:t>
            </a:r>
          </a:p>
        </p:txBody>
      </p:sp>
      <p:grpSp>
        <p:nvGrpSpPr>
          <p:cNvPr id="2" name="Google Shape;1609;p57">
            <a:extLst>
              <a:ext uri="{FF2B5EF4-FFF2-40B4-BE49-F238E27FC236}">
                <a16:creationId xmlns:a16="http://schemas.microsoft.com/office/drawing/2014/main" id="{B21C8860-A50A-592A-09E7-6849419EA94C}"/>
              </a:ext>
            </a:extLst>
          </p:cNvPr>
          <p:cNvGrpSpPr/>
          <p:nvPr/>
        </p:nvGrpSpPr>
        <p:grpSpPr>
          <a:xfrm>
            <a:off x="2083443" y="1770927"/>
            <a:ext cx="6966868" cy="5087073"/>
            <a:chOff x="3804623" y="931512"/>
            <a:chExt cx="4311631" cy="3283922"/>
          </a:xfrm>
        </p:grpSpPr>
        <p:grpSp>
          <p:nvGrpSpPr>
            <p:cNvPr id="5" name="Google Shape;1610;p57">
              <a:extLst>
                <a:ext uri="{FF2B5EF4-FFF2-40B4-BE49-F238E27FC236}">
                  <a16:creationId xmlns:a16="http://schemas.microsoft.com/office/drawing/2014/main" id="{CA4D21F8-314F-A82D-1C3E-7C086AE44DCC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4182DC01-548E-59F2-F327-1E1C67F5B102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98098BBA-DFB1-7787-AD65-D7C80CE49FA9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0B7ED0BB-142F-0942-6598-AEFEC58709A2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FA118D29-5976-04B1-5962-E1975A6F63D1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11F17FF-A4B2-698B-C81D-1A6C55969C40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70AACA65-3D1F-B8C6-1DD7-8A46275C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418" y="1913102"/>
            <a:ext cx="6494046" cy="39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9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20" y="1444811"/>
            <a:ext cx="5630884" cy="676275"/>
          </a:xfrm>
        </p:spPr>
        <p:txBody>
          <a:bodyPr>
            <a:normAutofit/>
          </a:bodyPr>
          <a:lstStyle/>
          <a:p>
            <a:r>
              <a:rPr lang="en-US" sz="2800" dirty="0"/>
              <a:t>Under the Supervised of: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61" y="2244311"/>
            <a:ext cx="2979738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 txBox="1">
            <a:spLocks/>
          </p:cNvSpPr>
          <p:nvPr/>
        </p:nvSpPr>
        <p:spPr>
          <a:xfrm>
            <a:off x="922297" y="1455716"/>
            <a:ext cx="4872847" cy="67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Team</a:t>
            </a:r>
            <a:endParaRPr lang="ru-RU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2297" y="2158243"/>
            <a:ext cx="5630885" cy="372063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+mj-lt"/>
              <a:buAutoNum type="arabicPeriod"/>
            </a:pP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Abdelrahman Badr eldin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Mohamed AbdelMontaser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Mahmoud Hamada Mostafa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Aly Othman Aly Mahmud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Mostafa Mohamed Ali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Mohamed Ahmed Gaber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Moaz Mohamed Elsayed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</a:pP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180000" indent="-1800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4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Prof.Walaa</a:t>
            </a:r>
            <a:r>
              <a:rPr 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Elhady</a:t>
            </a:r>
            <a:endParaRPr lang="en-US" sz="4000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+mj-lt"/>
              <a:ea typeface="+mj-ea"/>
              <a:cs typeface="+mj-cs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Professor At The Egyptian E-Learning University.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sz="2000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+mj-lt"/>
              <a:ea typeface="+mj-ea"/>
              <a:cs typeface="+mj-cs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8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T.A.Youssef</a:t>
            </a:r>
            <a:r>
              <a:rPr lang="en-US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 Ayman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Teaching Assistant At The Egyptian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E-Learning University.</a:t>
            </a:r>
          </a:p>
        </p:txBody>
      </p:sp>
    </p:spTree>
    <p:extLst>
      <p:ext uri="{BB962C8B-B14F-4D97-AF65-F5344CB8AC3E}">
        <p14:creationId xmlns:p14="http://schemas.microsoft.com/office/powerpoint/2010/main" val="400125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8- Courses 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6" name="AutoShape 2" descr="What is SN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4" descr="What is SNMP"/>
          <p:cNvSpPr>
            <a:spLocks noChangeAspect="1" noChangeArrowheads="1"/>
          </p:cNvSpPr>
          <p:nvPr/>
        </p:nvSpPr>
        <p:spPr bwMode="auto">
          <a:xfrm>
            <a:off x="2856265" y="247095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: Rounded Corners 2">
            <a:hlinkClick r:id="rId2"/>
            <a:extLst>
              <a:ext uri="{FF2B5EF4-FFF2-40B4-BE49-F238E27FC236}">
                <a16:creationId xmlns:a16="http://schemas.microsoft.com/office/drawing/2014/main" id="{D93A061D-1ED1-ED59-C0A1-04FAEF04F9C4}"/>
              </a:ext>
            </a:extLst>
          </p:cNvPr>
          <p:cNvSpPr/>
          <p:nvPr/>
        </p:nvSpPr>
        <p:spPr>
          <a:xfrm>
            <a:off x="299734" y="2491179"/>
            <a:ext cx="3527319" cy="792523"/>
          </a:xfrm>
          <a:custGeom>
            <a:avLst/>
            <a:gdLst>
              <a:gd name="connsiteX0" fmla="*/ 0 w 3527319"/>
              <a:gd name="connsiteY0" fmla="*/ 132090 h 792523"/>
              <a:gd name="connsiteX1" fmla="*/ 132090 w 3527319"/>
              <a:gd name="connsiteY1" fmla="*/ 0 h 792523"/>
              <a:gd name="connsiteX2" fmla="*/ 3395229 w 3527319"/>
              <a:gd name="connsiteY2" fmla="*/ 0 h 792523"/>
              <a:gd name="connsiteX3" fmla="*/ 3527319 w 3527319"/>
              <a:gd name="connsiteY3" fmla="*/ 132090 h 792523"/>
              <a:gd name="connsiteX4" fmla="*/ 3527319 w 3527319"/>
              <a:gd name="connsiteY4" fmla="*/ 660433 h 792523"/>
              <a:gd name="connsiteX5" fmla="*/ 3395229 w 3527319"/>
              <a:gd name="connsiteY5" fmla="*/ 792523 h 792523"/>
              <a:gd name="connsiteX6" fmla="*/ 132090 w 3527319"/>
              <a:gd name="connsiteY6" fmla="*/ 792523 h 792523"/>
              <a:gd name="connsiteX7" fmla="*/ 0 w 3527319"/>
              <a:gd name="connsiteY7" fmla="*/ 660433 h 792523"/>
              <a:gd name="connsiteX8" fmla="*/ 0 w 3527319"/>
              <a:gd name="connsiteY8" fmla="*/ 132090 h 79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7319" h="792523" fill="none" extrusionOk="0">
                <a:moveTo>
                  <a:pt x="0" y="132090"/>
                </a:moveTo>
                <a:cubicBezTo>
                  <a:pt x="7971" y="55375"/>
                  <a:pt x="65807" y="12345"/>
                  <a:pt x="132090" y="0"/>
                </a:cubicBezTo>
                <a:cubicBezTo>
                  <a:pt x="1379751" y="46331"/>
                  <a:pt x="1897614" y="-116014"/>
                  <a:pt x="3395229" y="0"/>
                </a:cubicBezTo>
                <a:cubicBezTo>
                  <a:pt x="3469396" y="2566"/>
                  <a:pt x="3526343" y="64627"/>
                  <a:pt x="3527319" y="132090"/>
                </a:cubicBezTo>
                <a:cubicBezTo>
                  <a:pt x="3524790" y="344797"/>
                  <a:pt x="3502655" y="513541"/>
                  <a:pt x="3527319" y="660433"/>
                </a:cubicBezTo>
                <a:cubicBezTo>
                  <a:pt x="3531433" y="734367"/>
                  <a:pt x="3474720" y="782976"/>
                  <a:pt x="3395229" y="792523"/>
                </a:cubicBezTo>
                <a:cubicBezTo>
                  <a:pt x="1897001" y="750297"/>
                  <a:pt x="1142302" y="699037"/>
                  <a:pt x="132090" y="792523"/>
                </a:cubicBezTo>
                <a:cubicBezTo>
                  <a:pt x="63185" y="792026"/>
                  <a:pt x="11390" y="738375"/>
                  <a:pt x="0" y="660433"/>
                </a:cubicBezTo>
                <a:cubicBezTo>
                  <a:pt x="-29252" y="569666"/>
                  <a:pt x="10480" y="317613"/>
                  <a:pt x="0" y="132090"/>
                </a:cubicBezTo>
                <a:close/>
              </a:path>
              <a:path w="3527319" h="792523" stroke="0" extrusionOk="0">
                <a:moveTo>
                  <a:pt x="0" y="132090"/>
                </a:moveTo>
                <a:cubicBezTo>
                  <a:pt x="1024" y="54757"/>
                  <a:pt x="46811" y="-6645"/>
                  <a:pt x="132090" y="0"/>
                </a:cubicBezTo>
                <a:cubicBezTo>
                  <a:pt x="1022897" y="122108"/>
                  <a:pt x="1851075" y="-106165"/>
                  <a:pt x="3395229" y="0"/>
                </a:cubicBezTo>
                <a:cubicBezTo>
                  <a:pt x="3461433" y="-1242"/>
                  <a:pt x="3530273" y="62637"/>
                  <a:pt x="3527319" y="132090"/>
                </a:cubicBezTo>
                <a:cubicBezTo>
                  <a:pt x="3533310" y="300035"/>
                  <a:pt x="3572192" y="455511"/>
                  <a:pt x="3527319" y="660433"/>
                </a:cubicBezTo>
                <a:cubicBezTo>
                  <a:pt x="3538544" y="739361"/>
                  <a:pt x="3463365" y="788607"/>
                  <a:pt x="3395229" y="792523"/>
                </a:cubicBezTo>
                <a:cubicBezTo>
                  <a:pt x="1779033" y="814697"/>
                  <a:pt x="1120725" y="755440"/>
                  <a:pt x="132090" y="792523"/>
                </a:cubicBezTo>
                <a:cubicBezTo>
                  <a:pt x="48325" y="791950"/>
                  <a:pt x="-210" y="723754"/>
                  <a:pt x="0" y="660433"/>
                </a:cubicBezTo>
                <a:cubicBezTo>
                  <a:pt x="-2551" y="465849"/>
                  <a:pt x="-17351" y="258990"/>
                  <a:pt x="0" y="132090"/>
                </a:cubicBezTo>
                <a:close/>
              </a:path>
            </a:pathLst>
          </a:custGeom>
          <a:solidFill>
            <a:srgbClr val="D31368"/>
          </a:solidFill>
          <a:ln w="25400"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A09BD215-13FB-DC90-8DDB-288F8466D962}"/>
              </a:ext>
            </a:extLst>
          </p:cNvPr>
          <p:cNvSpPr/>
          <p:nvPr/>
        </p:nvSpPr>
        <p:spPr>
          <a:xfrm>
            <a:off x="499819" y="2006599"/>
            <a:ext cx="1385051" cy="636673"/>
          </a:xfrm>
          <a:custGeom>
            <a:avLst/>
            <a:gdLst>
              <a:gd name="connsiteX0" fmla="*/ 0 w 1385051"/>
              <a:gd name="connsiteY0" fmla="*/ 78960 h 636673"/>
              <a:gd name="connsiteX1" fmla="*/ 78960 w 1385051"/>
              <a:gd name="connsiteY1" fmla="*/ 0 h 636673"/>
              <a:gd name="connsiteX2" fmla="*/ 1306091 w 1385051"/>
              <a:gd name="connsiteY2" fmla="*/ 0 h 636673"/>
              <a:gd name="connsiteX3" fmla="*/ 1385051 w 1385051"/>
              <a:gd name="connsiteY3" fmla="*/ 78960 h 636673"/>
              <a:gd name="connsiteX4" fmla="*/ 1385051 w 1385051"/>
              <a:gd name="connsiteY4" fmla="*/ 557713 h 636673"/>
              <a:gd name="connsiteX5" fmla="*/ 1306091 w 1385051"/>
              <a:gd name="connsiteY5" fmla="*/ 636673 h 636673"/>
              <a:gd name="connsiteX6" fmla="*/ 78960 w 1385051"/>
              <a:gd name="connsiteY6" fmla="*/ 636673 h 636673"/>
              <a:gd name="connsiteX7" fmla="*/ 0 w 1385051"/>
              <a:gd name="connsiteY7" fmla="*/ 557713 h 636673"/>
              <a:gd name="connsiteX8" fmla="*/ 0 w 1385051"/>
              <a:gd name="connsiteY8" fmla="*/ 78960 h 63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5051" h="636673" fill="none" extrusionOk="0">
                <a:moveTo>
                  <a:pt x="0" y="78960"/>
                </a:moveTo>
                <a:cubicBezTo>
                  <a:pt x="5989" y="32012"/>
                  <a:pt x="36290" y="-131"/>
                  <a:pt x="78960" y="0"/>
                </a:cubicBezTo>
                <a:cubicBezTo>
                  <a:pt x="660751" y="-93331"/>
                  <a:pt x="751609" y="19724"/>
                  <a:pt x="1306091" y="0"/>
                </a:cubicBezTo>
                <a:cubicBezTo>
                  <a:pt x="1355226" y="-4972"/>
                  <a:pt x="1384503" y="30424"/>
                  <a:pt x="1385051" y="78960"/>
                </a:cubicBezTo>
                <a:cubicBezTo>
                  <a:pt x="1347218" y="256224"/>
                  <a:pt x="1422481" y="373544"/>
                  <a:pt x="1385051" y="557713"/>
                </a:cubicBezTo>
                <a:cubicBezTo>
                  <a:pt x="1387526" y="600955"/>
                  <a:pt x="1349034" y="636666"/>
                  <a:pt x="1306091" y="636673"/>
                </a:cubicBezTo>
                <a:cubicBezTo>
                  <a:pt x="734852" y="672692"/>
                  <a:pt x="407283" y="611574"/>
                  <a:pt x="78960" y="636673"/>
                </a:cubicBezTo>
                <a:cubicBezTo>
                  <a:pt x="28701" y="635792"/>
                  <a:pt x="-6839" y="600700"/>
                  <a:pt x="0" y="557713"/>
                </a:cubicBezTo>
                <a:cubicBezTo>
                  <a:pt x="3893" y="375980"/>
                  <a:pt x="38961" y="278312"/>
                  <a:pt x="0" y="78960"/>
                </a:cubicBezTo>
                <a:close/>
              </a:path>
              <a:path w="1385051" h="636673" stroke="0" extrusionOk="0">
                <a:moveTo>
                  <a:pt x="0" y="78960"/>
                </a:moveTo>
                <a:cubicBezTo>
                  <a:pt x="-286" y="34748"/>
                  <a:pt x="40513" y="-1595"/>
                  <a:pt x="78960" y="0"/>
                </a:cubicBezTo>
                <a:cubicBezTo>
                  <a:pt x="508725" y="-8522"/>
                  <a:pt x="786609" y="33596"/>
                  <a:pt x="1306091" y="0"/>
                </a:cubicBezTo>
                <a:cubicBezTo>
                  <a:pt x="1347024" y="-6889"/>
                  <a:pt x="1383723" y="34325"/>
                  <a:pt x="1385051" y="78960"/>
                </a:cubicBezTo>
                <a:cubicBezTo>
                  <a:pt x="1386994" y="269360"/>
                  <a:pt x="1349073" y="398355"/>
                  <a:pt x="1385051" y="557713"/>
                </a:cubicBezTo>
                <a:cubicBezTo>
                  <a:pt x="1385261" y="598673"/>
                  <a:pt x="1353137" y="636227"/>
                  <a:pt x="1306091" y="636673"/>
                </a:cubicBezTo>
                <a:cubicBezTo>
                  <a:pt x="1110072" y="548311"/>
                  <a:pt x="277086" y="719389"/>
                  <a:pt x="78960" y="636673"/>
                </a:cubicBezTo>
                <a:cubicBezTo>
                  <a:pt x="43183" y="638127"/>
                  <a:pt x="1461" y="598130"/>
                  <a:pt x="0" y="557713"/>
                </a:cubicBezTo>
                <a:cubicBezTo>
                  <a:pt x="-36408" y="335371"/>
                  <a:pt x="12916" y="297314"/>
                  <a:pt x="0" y="789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23995964-6CB8-2F5E-53BA-861C42E1FC3A}"/>
              </a:ext>
            </a:extLst>
          </p:cNvPr>
          <p:cNvSpPr txBox="1"/>
          <p:nvPr/>
        </p:nvSpPr>
        <p:spPr>
          <a:xfrm>
            <a:off x="320009" y="2679604"/>
            <a:ext cx="350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Machine Learning Diploma</a:t>
            </a:r>
          </a:p>
        </p:txBody>
      </p:sp>
      <p:pic>
        <p:nvPicPr>
          <p:cNvPr id="13" name="Picture 12" descr="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7E38D61-83E9-B6A8-4FB7-641DA0C3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15" y="2163228"/>
            <a:ext cx="910409" cy="334214"/>
          </a:xfrm>
          <a:prstGeom prst="rect">
            <a:avLst/>
          </a:prstGeom>
        </p:spPr>
      </p:pic>
      <p:sp>
        <p:nvSpPr>
          <p:cNvPr id="4098" name="Rectangle: Rounded Corners 4097">
            <a:hlinkClick r:id="rId2"/>
            <a:extLst>
              <a:ext uri="{FF2B5EF4-FFF2-40B4-BE49-F238E27FC236}">
                <a16:creationId xmlns:a16="http://schemas.microsoft.com/office/drawing/2014/main" id="{3C970001-6187-EA42-0568-A488126F2BCB}"/>
              </a:ext>
            </a:extLst>
          </p:cNvPr>
          <p:cNvSpPr/>
          <p:nvPr/>
        </p:nvSpPr>
        <p:spPr>
          <a:xfrm>
            <a:off x="4188025" y="2491180"/>
            <a:ext cx="3527319" cy="792522"/>
          </a:xfrm>
          <a:custGeom>
            <a:avLst/>
            <a:gdLst>
              <a:gd name="connsiteX0" fmla="*/ 0 w 3527319"/>
              <a:gd name="connsiteY0" fmla="*/ 132090 h 792522"/>
              <a:gd name="connsiteX1" fmla="*/ 132090 w 3527319"/>
              <a:gd name="connsiteY1" fmla="*/ 0 h 792522"/>
              <a:gd name="connsiteX2" fmla="*/ 3395229 w 3527319"/>
              <a:gd name="connsiteY2" fmla="*/ 0 h 792522"/>
              <a:gd name="connsiteX3" fmla="*/ 3527319 w 3527319"/>
              <a:gd name="connsiteY3" fmla="*/ 132090 h 792522"/>
              <a:gd name="connsiteX4" fmla="*/ 3527319 w 3527319"/>
              <a:gd name="connsiteY4" fmla="*/ 660432 h 792522"/>
              <a:gd name="connsiteX5" fmla="*/ 3395229 w 3527319"/>
              <a:gd name="connsiteY5" fmla="*/ 792522 h 792522"/>
              <a:gd name="connsiteX6" fmla="*/ 132090 w 3527319"/>
              <a:gd name="connsiteY6" fmla="*/ 792522 h 792522"/>
              <a:gd name="connsiteX7" fmla="*/ 0 w 3527319"/>
              <a:gd name="connsiteY7" fmla="*/ 660432 h 792522"/>
              <a:gd name="connsiteX8" fmla="*/ 0 w 3527319"/>
              <a:gd name="connsiteY8" fmla="*/ 132090 h 79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7319" h="792522" fill="none" extrusionOk="0">
                <a:moveTo>
                  <a:pt x="0" y="132090"/>
                </a:moveTo>
                <a:cubicBezTo>
                  <a:pt x="7971" y="55375"/>
                  <a:pt x="65807" y="12345"/>
                  <a:pt x="132090" y="0"/>
                </a:cubicBezTo>
                <a:cubicBezTo>
                  <a:pt x="1379751" y="46331"/>
                  <a:pt x="1897614" y="-116014"/>
                  <a:pt x="3395229" y="0"/>
                </a:cubicBezTo>
                <a:cubicBezTo>
                  <a:pt x="3469396" y="2566"/>
                  <a:pt x="3526343" y="64627"/>
                  <a:pt x="3527319" y="132090"/>
                </a:cubicBezTo>
                <a:cubicBezTo>
                  <a:pt x="3519635" y="346645"/>
                  <a:pt x="3501316" y="517058"/>
                  <a:pt x="3527319" y="660432"/>
                </a:cubicBezTo>
                <a:cubicBezTo>
                  <a:pt x="3531433" y="734366"/>
                  <a:pt x="3474720" y="782975"/>
                  <a:pt x="3395229" y="792522"/>
                </a:cubicBezTo>
                <a:cubicBezTo>
                  <a:pt x="1897001" y="750296"/>
                  <a:pt x="1142302" y="699036"/>
                  <a:pt x="132090" y="792522"/>
                </a:cubicBezTo>
                <a:cubicBezTo>
                  <a:pt x="63185" y="792025"/>
                  <a:pt x="11390" y="738374"/>
                  <a:pt x="0" y="660432"/>
                </a:cubicBezTo>
                <a:cubicBezTo>
                  <a:pt x="-23192" y="564362"/>
                  <a:pt x="12352" y="312177"/>
                  <a:pt x="0" y="132090"/>
                </a:cubicBezTo>
                <a:close/>
              </a:path>
              <a:path w="3527319" h="792522" stroke="0" extrusionOk="0">
                <a:moveTo>
                  <a:pt x="0" y="132090"/>
                </a:moveTo>
                <a:cubicBezTo>
                  <a:pt x="1024" y="54757"/>
                  <a:pt x="46811" y="-6645"/>
                  <a:pt x="132090" y="0"/>
                </a:cubicBezTo>
                <a:cubicBezTo>
                  <a:pt x="1022897" y="122108"/>
                  <a:pt x="1851075" y="-106165"/>
                  <a:pt x="3395229" y="0"/>
                </a:cubicBezTo>
                <a:cubicBezTo>
                  <a:pt x="3461433" y="-1242"/>
                  <a:pt x="3530273" y="62637"/>
                  <a:pt x="3527319" y="132090"/>
                </a:cubicBezTo>
                <a:cubicBezTo>
                  <a:pt x="3529190" y="306723"/>
                  <a:pt x="3568423" y="455661"/>
                  <a:pt x="3527319" y="660432"/>
                </a:cubicBezTo>
                <a:cubicBezTo>
                  <a:pt x="3538544" y="739360"/>
                  <a:pt x="3463365" y="788606"/>
                  <a:pt x="3395229" y="792522"/>
                </a:cubicBezTo>
                <a:cubicBezTo>
                  <a:pt x="1779033" y="814696"/>
                  <a:pt x="1120725" y="755439"/>
                  <a:pt x="132090" y="792522"/>
                </a:cubicBezTo>
                <a:cubicBezTo>
                  <a:pt x="48325" y="791949"/>
                  <a:pt x="-210" y="723753"/>
                  <a:pt x="0" y="660432"/>
                </a:cubicBezTo>
                <a:cubicBezTo>
                  <a:pt x="-1571" y="459928"/>
                  <a:pt x="-10044" y="252229"/>
                  <a:pt x="0" y="13209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0" name="Rectangle: Rounded Corners 4099">
            <a:hlinkClick r:id="rId3"/>
            <a:extLst>
              <a:ext uri="{FF2B5EF4-FFF2-40B4-BE49-F238E27FC236}">
                <a16:creationId xmlns:a16="http://schemas.microsoft.com/office/drawing/2014/main" id="{2EBAA13E-3C42-61A4-7917-4D3BE55B1D60}"/>
              </a:ext>
            </a:extLst>
          </p:cNvPr>
          <p:cNvSpPr/>
          <p:nvPr/>
        </p:nvSpPr>
        <p:spPr>
          <a:xfrm>
            <a:off x="4413511" y="2040594"/>
            <a:ext cx="1389888" cy="640080"/>
          </a:xfrm>
          <a:custGeom>
            <a:avLst/>
            <a:gdLst>
              <a:gd name="connsiteX0" fmla="*/ 0 w 1389888"/>
              <a:gd name="connsiteY0" fmla="*/ 79383 h 640080"/>
              <a:gd name="connsiteX1" fmla="*/ 79383 w 1389888"/>
              <a:gd name="connsiteY1" fmla="*/ 0 h 640080"/>
              <a:gd name="connsiteX2" fmla="*/ 1310505 w 1389888"/>
              <a:gd name="connsiteY2" fmla="*/ 0 h 640080"/>
              <a:gd name="connsiteX3" fmla="*/ 1389888 w 1389888"/>
              <a:gd name="connsiteY3" fmla="*/ 79383 h 640080"/>
              <a:gd name="connsiteX4" fmla="*/ 1389888 w 1389888"/>
              <a:gd name="connsiteY4" fmla="*/ 560697 h 640080"/>
              <a:gd name="connsiteX5" fmla="*/ 1310505 w 1389888"/>
              <a:gd name="connsiteY5" fmla="*/ 640080 h 640080"/>
              <a:gd name="connsiteX6" fmla="*/ 79383 w 1389888"/>
              <a:gd name="connsiteY6" fmla="*/ 640080 h 640080"/>
              <a:gd name="connsiteX7" fmla="*/ 0 w 1389888"/>
              <a:gd name="connsiteY7" fmla="*/ 560697 h 640080"/>
              <a:gd name="connsiteX8" fmla="*/ 0 w 1389888"/>
              <a:gd name="connsiteY8" fmla="*/ 79383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888" h="640080" fill="none" extrusionOk="0">
                <a:moveTo>
                  <a:pt x="0" y="79383"/>
                </a:moveTo>
                <a:cubicBezTo>
                  <a:pt x="1487" y="34712"/>
                  <a:pt x="40261" y="-657"/>
                  <a:pt x="79383" y="0"/>
                </a:cubicBezTo>
                <a:cubicBezTo>
                  <a:pt x="238448" y="88023"/>
                  <a:pt x="1093711" y="-29863"/>
                  <a:pt x="1310505" y="0"/>
                </a:cubicBezTo>
                <a:cubicBezTo>
                  <a:pt x="1355569" y="-1099"/>
                  <a:pt x="1389221" y="29534"/>
                  <a:pt x="1389888" y="79383"/>
                </a:cubicBezTo>
                <a:cubicBezTo>
                  <a:pt x="1387073" y="305373"/>
                  <a:pt x="1365252" y="330266"/>
                  <a:pt x="1389888" y="560697"/>
                </a:cubicBezTo>
                <a:cubicBezTo>
                  <a:pt x="1392578" y="604141"/>
                  <a:pt x="1353657" y="640072"/>
                  <a:pt x="1310505" y="640080"/>
                </a:cubicBezTo>
                <a:cubicBezTo>
                  <a:pt x="1056426" y="642987"/>
                  <a:pt x="692456" y="643990"/>
                  <a:pt x="79383" y="640080"/>
                </a:cubicBezTo>
                <a:cubicBezTo>
                  <a:pt x="27864" y="639063"/>
                  <a:pt x="-6671" y="603933"/>
                  <a:pt x="0" y="560697"/>
                </a:cubicBezTo>
                <a:cubicBezTo>
                  <a:pt x="40674" y="486754"/>
                  <a:pt x="12092" y="313942"/>
                  <a:pt x="0" y="79383"/>
                </a:cubicBezTo>
                <a:close/>
              </a:path>
              <a:path w="1389888" h="640080" stroke="0" extrusionOk="0">
                <a:moveTo>
                  <a:pt x="0" y="79383"/>
                </a:moveTo>
                <a:cubicBezTo>
                  <a:pt x="-928" y="33583"/>
                  <a:pt x="43778" y="-2545"/>
                  <a:pt x="79383" y="0"/>
                </a:cubicBezTo>
                <a:cubicBezTo>
                  <a:pt x="471801" y="-28874"/>
                  <a:pt x="1061379" y="-65596"/>
                  <a:pt x="1310505" y="0"/>
                </a:cubicBezTo>
                <a:cubicBezTo>
                  <a:pt x="1351289" y="-7875"/>
                  <a:pt x="1387609" y="33779"/>
                  <a:pt x="1389888" y="79383"/>
                </a:cubicBezTo>
                <a:cubicBezTo>
                  <a:pt x="1354402" y="243333"/>
                  <a:pt x="1372280" y="404612"/>
                  <a:pt x="1389888" y="560697"/>
                </a:cubicBezTo>
                <a:cubicBezTo>
                  <a:pt x="1390109" y="601758"/>
                  <a:pt x="1361350" y="639172"/>
                  <a:pt x="1310505" y="640080"/>
                </a:cubicBezTo>
                <a:cubicBezTo>
                  <a:pt x="958636" y="671146"/>
                  <a:pt x="323479" y="529960"/>
                  <a:pt x="79383" y="640080"/>
                </a:cubicBezTo>
                <a:cubicBezTo>
                  <a:pt x="41054" y="641104"/>
                  <a:pt x="3251" y="597438"/>
                  <a:pt x="0" y="560697"/>
                </a:cubicBezTo>
                <a:cubicBezTo>
                  <a:pt x="-18156" y="434513"/>
                  <a:pt x="23664" y="189231"/>
                  <a:pt x="0" y="793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1" name="TextBox 4100">
            <a:hlinkClick r:id="rId2"/>
            <a:extLst>
              <a:ext uri="{FF2B5EF4-FFF2-40B4-BE49-F238E27FC236}">
                <a16:creationId xmlns:a16="http://schemas.microsoft.com/office/drawing/2014/main" id="{52A784E4-CAC2-CD81-64AB-82C50765B099}"/>
              </a:ext>
            </a:extLst>
          </p:cNvPr>
          <p:cNvSpPr txBox="1"/>
          <p:nvPr/>
        </p:nvSpPr>
        <p:spPr>
          <a:xfrm>
            <a:off x="4198540" y="2719759"/>
            <a:ext cx="350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HTML+CSS</a:t>
            </a:r>
          </a:p>
        </p:txBody>
      </p:sp>
      <p:sp>
        <p:nvSpPr>
          <p:cNvPr id="4104" name="Rectangle: Rounded Corners 4103">
            <a:hlinkClick r:id="rId2"/>
            <a:extLst>
              <a:ext uri="{FF2B5EF4-FFF2-40B4-BE49-F238E27FC236}">
                <a16:creationId xmlns:a16="http://schemas.microsoft.com/office/drawing/2014/main" id="{42BC8D56-D1A5-30AD-608C-07D624683E89}"/>
              </a:ext>
            </a:extLst>
          </p:cNvPr>
          <p:cNvSpPr/>
          <p:nvPr/>
        </p:nvSpPr>
        <p:spPr>
          <a:xfrm>
            <a:off x="8082744" y="2491180"/>
            <a:ext cx="3743527" cy="792522"/>
          </a:xfrm>
          <a:custGeom>
            <a:avLst/>
            <a:gdLst>
              <a:gd name="connsiteX0" fmla="*/ 0 w 3743527"/>
              <a:gd name="connsiteY0" fmla="*/ 132090 h 792522"/>
              <a:gd name="connsiteX1" fmla="*/ 132090 w 3743527"/>
              <a:gd name="connsiteY1" fmla="*/ 0 h 792522"/>
              <a:gd name="connsiteX2" fmla="*/ 3611437 w 3743527"/>
              <a:gd name="connsiteY2" fmla="*/ 0 h 792522"/>
              <a:gd name="connsiteX3" fmla="*/ 3743527 w 3743527"/>
              <a:gd name="connsiteY3" fmla="*/ 132090 h 792522"/>
              <a:gd name="connsiteX4" fmla="*/ 3743527 w 3743527"/>
              <a:gd name="connsiteY4" fmla="*/ 660432 h 792522"/>
              <a:gd name="connsiteX5" fmla="*/ 3611437 w 3743527"/>
              <a:gd name="connsiteY5" fmla="*/ 792522 h 792522"/>
              <a:gd name="connsiteX6" fmla="*/ 132090 w 3743527"/>
              <a:gd name="connsiteY6" fmla="*/ 792522 h 792522"/>
              <a:gd name="connsiteX7" fmla="*/ 0 w 3743527"/>
              <a:gd name="connsiteY7" fmla="*/ 660432 h 792522"/>
              <a:gd name="connsiteX8" fmla="*/ 0 w 3743527"/>
              <a:gd name="connsiteY8" fmla="*/ 132090 h 79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3527" h="792522" fill="none" extrusionOk="0">
                <a:moveTo>
                  <a:pt x="0" y="132090"/>
                </a:moveTo>
                <a:cubicBezTo>
                  <a:pt x="7971" y="55375"/>
                  <a:pt x="65807" y="12345"/>
                  <a:pt x="132090" y="0"/>
                </a:cubicBezTo>
                <a:cubicBezTo>
                  <a:pt x="887452" y="46331"/>
                  <a:pt x="2659200" y="-116014"/>
                  <a:pt x="3611437" y="0"/>
                </a:cubicBezTo>
                <a:cubicBezTo>
                  <a:pt x="3685604" y="2566"/>
                  <a:pt x="3742551" y="64627"/>
                  <a:pt x="3743527" y="132090"/>
                </a:cubicBezTo>
                <a:cubicBezTo>
                  <a:pt x="3735843" y="346645"/>
                  <a:pt x="3717524" y="517058"/>
                  <a:pt x="3743527" y="660432"/>
                </a:cubicBezTo>
                <a:cubicBezTo>
                  <a:pt x="3747641" y="734366"/>
                  <a:pt x="3690928" y="782975"/>
                  <a:pt x="3611437" y="792522"/>
                </a:cubicBezTo>
                <a:cubicBezTo>
                  <a:pt x="2927415" y="750296"/>
                  <a:pt x="811448" y="699036"/>
                  <a:pt x="132090" y="792522"/>
                </a:cubicBezTo>
                <a:cubicBezTo>
                  <a:pt x="63185" y="792025"/>
                  <a:pt x="11390" y="738374"/>
                  <a:pt x="0" y="660432"/>
                </a:cubicBezTo>
                <a:cubicBezTo>
                  <a:pt x="-23192" y="564362"/>
                  <a:pt x="12352" y="312177"/>
                  <a:pt x="0" y="132090"/>
                </a:cubicBezTo>
                <a:close/>
              </a:path>
              <a:path w="3743527" h="792522" stroke="0" extrusionOk="0">
                <a:moveTo>
                  <a:pt x="0" y="132090"/>
                </a:moveTo>
                <a:cubicBezTo>
                  <a:pt x="1024" y="54757"/>
                  <a:pt x="46811" y="-6645"/>
                  <a:pt x="132090" y="0"/>
                </a:cubicBezTo>
                <a:cubicBezTo>
                  <a:pt x="1028646" y="122108"/>
                  <a:pt x="2409272" y="-106165"/>
                  <a:pt x="3611437" y="0"/>
                </a:cubicBezTo>
                <a:cubicBezTo>
                  <a:pt x="3677641" y="-1242"/>
                  <a:pt x="3746481" y="62637"/>
                  <a:pt x="3743527" y="132090"/>
                </a:cubicBezTo>
                <a:cubicBezTo>
                  <a:pt x="3745398" y="306723"/>
                  <a:pt x="3784631" y="455661"/>
                  <a:pt x="3743527" y="660432"/>
                </a:cubicBezTo>
                <a:cubicBezTo>
                  <a:pt x="3754752" y="739360"/>
                  <a:pt x="3679573" y="788606"/>
                  <a:pt x="3611437" y="792522"/>
                </a:cubicBezTo>
                <a:cubicBezTo>
                  <a:pt x="3251580" y="814696"/>
                  <a:pt x="1837241" y="755439"/>
                  <a:pt x="132090" y="792522"/>
                </a:cubicBezTo>
                <a:cubicBezTo>
                  <a:pt x="48325" y="791949"/>
                  <a:pt x="-210" y="723753"/>
                  <a:pt x="0" y="660432"/>
                </a:cubicBezTo>
                <a:cubicBezTo>
                  <a:pt x="-1571" y="459928"/>
                  <a:pt x="-10044" y="252229"/>
                  <a:pt x="0" y="13209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5" name="Rectangle: Rounded Corners 4104">
            <a:hlinkClick r:id="rId3"/>
            <a:extLst>
              <a:ext uri="{FF2B5EF4-FFF2-40B4-BE49-F238E27FC236}">
                <a16:creationId xmlns:a16="http://schemas.microsoft.com/office/drawing/2014/main" id="{48DB76A8-64CB-952F-F030-354B71D42529}"/>
              </a:ext>
            </a:extLst>
          </p:cNvPr>
          <p:cNvSpPr/>
          <p:nvPr/>
        </p:nvSpPr>
        <p:spPr>
          <a:xfrm>
            <a:off x="8308230" y="2040594"/>
            <a:ext cx="1389888" cy="640080"/>
          </a:xfrm>
          <a:custGeom>
            <a:avLst/>
            <a:gdLst>
              <a:gd name="connsiteX0" fmla="*/ 0 w 1389888"/>
              <a:gd name="connsiteY0" fmla="*/ 79383 h 640080"/>
              <a:gd name="connsiteX1" fmla="*/ 79383 w 1389888"/>
              <a:gd name="connsiteY1" fmla="*/ 0 h 640080"/>
              <a:gd name="connsiteX2" fmla="*/ 1310505 w 1389888"/>
              <a:gd name="connsiteY2" fmla="*/ 0 h 640080"/>
              <a:gd name="connsiteX3" fmla="*/ 1389888 w 1389888"/>
              <a:gd name="connsiteY3" fmla="*/ 79383 h 640080"/>
              <a:gd name="connsiteX4" fmla="*/ 1389888 w 1389888"/>
              <a:gd name="connsiteY4" fmla="*/ 560697 h 640080"/>
              <a:gd name="connsiteX5" fmla="*/ 1310505 w 1389888"/>
              <a:gd name="connsiteY5" fmla="*/ 640080 h 640080"/>
              <a:gd name="connsiteX6" fmla="*/ 79383 w 1389888"/>
              <a:gd name="connsiteY6" fmla="*/ 640080 h 640080"/>
              <a:gd name="connsiteX7" fmla="*/ 0 w 1389888"/>
              <a:gd name="connsiteY7" fmla="*/ 560697 h 640080"/>
              <a:gd name="connsiteX8" fmla="*/ 0 w 1389888"/>
              <a:gd name="connsiteY8" fmla="*/ 79383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888" h="640080" fill="none" extrusionOk="0">
                <a:moveTo>
                  <a:pt x="0" y="79383"/>
                </a:moveTo>
                <a:cubicBezTo>
                  <a:pt x="1487" y="34712"/>
                  <a:pt x="40261" y="-657"/>
                  <a:pt x="79383" y="0"/>
                </a:cubicBezTo>
                <a:cubicBezTo>
                  <a:pt x="238448" y="88023"/>
                  <a:pt x="1093711" y="-29863"/>
                  <a:pt x="1310505" y="0"/>
                </a:cubicBezTo>
                <a:cubicBezTo>
                  <a:pt x="1355569" y="-1099"/>
                  <a:pt x="1389221" y="29534"/>
                  <a:pt x="1389888" y="79383"/>
                </a:cubicBezTo>
                <a:cubicBezTo>
                  <a:pt x="1387073" y="305373"/>
                  <a:pt x="1365252" y="330266"/>
                  <a:pt x="1389888" y="560697"/>
                </a:cubicBezTo>
                <a:cubicBezTo>
                  <a:pt x="1392578" y="604141"/>
                  <a:pt x="1353657" y="640072"/>
                  <a:pt x="1310505" y="640080"/>
                </a:cubicBezTo>
                <a:cubicBezTo>
                  <a:pt x="1056426" y="642987"/>
                  <a:pt x="692456" y="643990"/>
                  <a:pt x="79383" y="640080"/>
                </a:cubicBezTo>
                <a:cubicBezTo>
                  <a:pt x="27864" y="639063"/>
                  <a:pt x="-6671" y="603933"/>
                  <a:pt x="0" y="560697"/>
                </a:cubicBezTo>
                <a:cubicBezTo>
                  <a:pt x="40674" y="486754"/>
                  <a:pt x="12092" y="313942"/>
                  <a:pt x="0" y="79383"/>
                </a:cubicBezTo>
                <a:close/>
              </a:path>
              <a:path w="1389888" h="640080" stroke="0" extrusionOk="0">
                <a:moveTo>
                  <a:pt x="0" y="79383"/>
                </a:moveTo>
                <a:cubicBezTo>
                  <a:pt x="-928" y="33583"/>
                  <a:pt x="43778" y="-2545"/>
                  <a:pt x="79383" y="0"/>
                </a:cubicBezTo>
                <a:cubicBezTo>
                  <a:pt x="471801" y="-28874"/>
                  <a:pt x="1061379" y="-65596"/>
                  <a:pt x="1310505" y="0"/>
                </a:cubicBezTo>
                <a:cubicBezTo>
                  <a:pt x="1351289" y="-7875"/>
                  <a:pt x="1387609" y="33779"/>
                  <a:pt x="1389888" y="79383"/>
                </a:cubicBezTo>
                <a:cubicBezTo>
                  <a:pt x="1354402" y="243333"/>
                  <a:pt x="1372280" y="404612"/>
                  <a:pt x="1389888" y="560697"/>
                </a:cubicBezTo>
                <a:cubicBezTo>
                  <a:pt x="1390109" y="601758"/>
                  <a:pt x="1361350" y="639172"/>
                  <a:pt x="1310505" y="640080"/>
                </a:cubicBezTo>
                <a:cubicBezTo>
                  <a:pt x="958636" y="671146"/>
                  <a:pt x="323479" y="529960"/>
                  <a:pt x="79383" y="640080"/>
                </a:cubicBezTo>
                <a:cubicBezTo>
                  <a:pt x="41054" y="641104"/>
                  <a:pt x="3251" y="597438"/>
                  <a:pt x="0" y="560697"/>
                </a:cubicBezTo>
                <a:cubicBezTo>
                  <a:pt x="-18156" y="434513"/>
                  <a:pt x="23664" y="189231"/>
                  <a:pt x="0" y="793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6" name="TextBox 4105">
            <a:hlinkClick r:id="rId2"/>
            <a:extLst>
              <a:ext uri="{FF2B5EF4-FFF2-40B4-BE49-F238E27FC236}">
                <a16:creationId xmlns:a16="http://schemas.microsoft.com/office/drawing/2014/main" id="{A8DAE31F-167C-740D-F09F-CE72A2744DFA}"/>
              </a:ext>
            </a:extLst>
          </p:cNvPr>
          <p:cNvSpPr txBox="1"/>
          <p:nvPr/>
        </p:nvSpPr>
        <p:spPr>
          <a:xfrm>
            <a:off x="7906804" y="2602251"/>
            <a:ext cx="3985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php</a:t>
            </a:r>
          </a:p>
        </p:txBody>
      </p:sp>
      <p:sp>
        <p:nvSpPr>
          <p:cNvPr id="4112" name="Rectangle: Rounded Corners 4111">
            <a:extLst>
              <a:ext uri="{FF2B5EF4-FFF2-40B4-BE49-F238E27FC236}">
                <a16:creationId xmlns:a16="http://schemas.microsoft.com/office/drawing/2014/main" id="{CD6DC178-72CC-91F2-B173-72D012401A27}"/>
              </a:ext>
            </a:extLst>
          </p:cNvPr>
          <p:cNvSpPr/>
          <p:nvPr/>
        </p:nvSpPr>
        <p:spPr>
          <a:xfrm rot="-5400000">
            <a:off x="1719709" y="4151144"/>
            <a:ext cx="4507992" cy="4572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113" name="Rectangle: Rounded Corners 4112">
            <a:extLst>
              <a:ext uri="{FF2B5EF4-FFF2-40B4-BE49-F238E27FC236}">
                <a16:creationId xmlns:a16="http://schemas.microsoft.com/office/drawing/2014/main" id="{639F4336-8D9C-5EC4-69CB-0B2051F802B0}"/>
              </a:ext>
            </a:extLst>
          </p:cNvPr>
          <p:cNvSpPr/>
          <p:nvPr/>
        </p:nvSpPr>
        <p:spPr>
          <a:xfrm rot="-5400000">
            <a:off x="5700949" y="4149990"/>
            <a:ext cx="4510300" cy="45719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118" name="Rectangle: Rounded Corners 4117">
            <a:hlinkClick r:id="rId2"/>
            <a:extLst>
              <a:ext uri="{FF2B5EF4-FFF2-40B4-BE49-F238E27FC236}">
                <a16:creationId xmlns:a16="http://schemas.microsoft.com/office/drawing/2014/main" id="{535AF776-C8B5-2472-B124-AAF3FB59B589}"/>
              </a:ext>
            </a:extLst>
          </p:cNvPr>
          <p:cNvSpPr/>
          <p:nvPr/>
        </p:nvSpPr>
        <p:spPr>
          <a:xfrm>
            <a:off x="249652" y="3869568"/>
            <a:ext cx="3577401" cy="792523"/>
          </a:xfrm>
          <a:custGeom>
            <a:avLst/>
            <a:gdLst>
              <a:gd name="connsiteX0" fmla="*/ 0 w 3577401"/>
              <a:gd name="connsiteY0" fmla="*/ 132090 h 792523"/>
              <a:gd name="connsiteX1" fmla="*/ 132090 w 3577401"/>
              <a:gd name="connsiteY1" fmla="*/ 0 h 792523"/>
              <a:gd name="connsiteX2" fmla="*/ 3445311 w 3577401"/>
              <a:gd name="connsiteY2" fmla="*/ 0 h 792523"/>
              <a:gd name="connsiteX3" fmla="*/ 3577401 w 3577401"/>
              <a:gd name="connsiteY3" fmla="*/ 132090 h 792523"/>
              <a:gd name="connsiteX4" fmla="*/ 3577401 w 3577401"/>
              <a:gd name="connsiteY4" fmla="*/ 660433 h 792523"/>
              <a:gd name="connsiteX5" fmla="*/ 3445311 w 3577401"/>
              <a:gd name="connsiteY5" fmla="*/ 792523 h 792523"/>
              <a:gd name="connsiteX6" fmla="*/ 132090 w 3577401"/>
              <a:gd name="connsiteY6" fmla="*/ 792523 h 792523"/>
              <a:gd name="connsiteX7" fmla="*/ 0 w 3577401"/>
              <a:gd name="connsiteY7" fmla="*/ 660433 h 792523"/>
              <a:gd name="connsiteX8" fmla="*/ 0 w 3577401"/>
              <a:gd name="connsiteY8" fmla="*/ 132090 h 79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7401" h="792523" fill="none" extrusionOk="0">
                <a:moveTo>
                  <a:pt x="0" y="132090"/>
                </a:moveTo>
                <a:cubicBezTo>
                  <a:pt x="7971" y="55375"/>
                  <a:pt x="65807" y="12345"/>
                  <a:pt x="132090" y="0"/>
                </a:cubicBezTo>
                <a:cubicBezTo>
                  <a:pt x="690238" y="46331"/>
                  <a:pt x="2610573" y="-116014"/>
                  <a:pt x="3445311" y="0"/>
                </a:cubicBezTo>
                <a:cubicBezTo>
                  <a:pt x="3519478" y="2566"/>
                  <a:pt x="3576425" y="64627"/>
                  <a:pt x="3577401" y="132090"/>
                </a:cubicBezTo>
                <a:cubicBezTo>
                  <a:pt x="3574872" y="344797"/>
                  <a:pt x="3552737" y="513541"/>
                  <a:pt x="3577401" y="660433"/>
                </a:cubicBezTo>
                <a:cubicBezTo>
                  <a:pt x="3581515" y="734367"/>
                  <a:pt x="3524802" y="782976"/>
                  <a:pt x="3445311" y="792523"/>
                </a:cubicBezTo>
                <a:cubicBezTo>
                  <a:pt x="2353012" y="750297"/>
                  <a:pt x="1031700" y="699037"/>
                  <a:pt x="132090" y="792523"/>
                </a:cubicBezTo>
                <a:cubicBezTo>
                  <a:pt x="63185" y="792026"/>
                  <a:pt x="11390" y="738375"/>
                  <a:pt x="0" y="660433"/>
                </a:cubicBezTo>
                <a:cubicBezTo>
                  <a:pt x="-29252" y="569666"/>
                  <a:pt x="10480" y="317613"/>
                  <a:pt x="0" y="132090"/>
                </a:cubicBezTo>
                <a:close/>
              </a:path>
              <a:path w="3577401" h="792523" stroke="0" extrusionOk="0">
                <a:moveTo>
                  <a:pt x="0" y="132090"/>
                </a:moveTo>
                <a:cubicBezTo>
                  <a:pt x="1024" y="54757"/>
                  <a:pt x="46811" y="-6645"/>
                  <a:pt x="132090" y="0"/>
                </a:cubicBezTo>
                <a:cubicBezTo>
                  <a:pt x="1129732" y="122108"/>
                  <a:pt x="2910841" y="-106165"/>
                  <a:pt x="3445311" y="0"/>
                </a:cubicBezTo>
                <a:cubicBezTo>
                  <a:pt x="3511515" y="-1242"/>
                  <a:pt x="3580355" y="62637"/>
                  <a:pt x="3577401" y="132090"/>
                </a:cubicBezTo>
                <a:cubicBezTo>
                  <a:pt x="3583392" y="300035"/>
                  <a:pt x="3622274" y="455511"/>
                  <a:pt x="3577401" y="660433"/>
                </a:cubicBezTo>
                <a:cubicBezTo>
                  <a:pt x="3588626" y="739361"/>
                  <a:pt x="3513447" y="788607"/>
                  <a:pt x="3445311" y="792523"/>
                </a:cubicBezTo>
                <a:cubicBezTo>
                  <a:pt x="2085264" y="814697"/>
                  <a:pt x="1539795" y="755440"/>
                  <a:pt x="132090" y="792523"/>
                </a:cubicBezTo>
                <a:cubicBezTo>
                  <a:pt x="48325" y="791950"/>
                  <a:pt x="-210" y="723754"/>
                  <a:pt x="0" y="660433"/>
                </a:cubicBezTo>
                <a:cubicBezTo>
                  <a:pt x="-2551" y="465849"/>
                  <a:pt x="-17351" y="258990"/>
                  <a:pt x="0" y="132090"/>
                </a:cubicBezTo>
                <a:close/>
              </a:path>
            </a:pathLst>
          </a:custGeom>
          <a:ln w="25400">
            <a:solidFill>
              <a:srgbClr val="D31368"/>
            </a:solidFill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9" name="Rectangle: Rounded Corners 4118">
            <a:hlinkClick r:id="rId3"/>
            <a:extLst>
              <a:ext uri="{FF2B5EF4-FFF2-40B4-BE49-F238E27FC236}">
                <a16:creationId xmlns:a16="http://schemas.microsoft.com/office/drawing/2014/main" id="{9D3302E3-897A-4A8C-4F8A-CCE7523E0496}"/>
              </a:ext>
            </a:extLst>
          </p:cNvPr>
          <p:cNvSpPr/>
          <p:nvPr/>
        </p:nvSpPr>
        <p:spPr>
          <a:xfrm>
            <a:off x="475138" y="3418983"/>
            <a:ext cx="1389888" cy="640080"/>
          </a:xfrm>
          <a:custGeom>
            <a:avLst/>
            <a:gdLst>
              <a:gd name="connsiteX0" fmla="*/ 0 w 1389888"/>
              <a:gd name="connsiteY0" fmla="*/ 79383 h 640080"/>
              <a:gd name="connsiteX1" fmla="*/ 79383 w 1389888"/>
              <a:gd name="connsiteY1" fmla="*/ 0 h 640080"/>
              <a:gd name="connsiteX2" fmla="*/ 1310505 w 1389888"/>
              <a:gd name="connsiteY2" fmla="*/ 0 h 640080"/>
              <a:gd name="connsiteX3" fmla="*/ 1389888 w 1389888"/>
              <a:gd name="connsiteY3" fmla="*/ 79383 h 640080"/>
              <a:gd name="connsiteX4" fmla="*/ 1389888 w 1389888"/>
              <a:gd name="connsiteY4" fmla="*/ 560697 h 640080"/>
              <a:gd name="connsiteX5" fmla="*/ 1310505 w 1389888"/>
              <a:gd name="connsiteY5" fmla="*/ 640080 h 640080"/>
              <a:gd name="connsiteX6" fmla="*/ 79383 w 1389888"/>
              <a:gd name="connsiteY6" fmla="*/ 640080 h 640080"/>
              <a:gd name="connsiteX7" fmla="*/ 0 w 1389888"/>
              <a:gd name="connsiteY7" fmla="*/ 560697 h 640080"/>
              <a:gd name="connsiteX8" fmla="*/ 0 w 1389888"/>
              <a:gd name="connsiteY8" fmla="*/ 79383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888" h="640080" fill="none" extrusionOk="0">
                <a:moveTo>
                  <a:pt x="0" y="79383"/>
                </a:moveTo>
                <a:cubicBezTo>
                  <a:pt x="1487" y="34712"/>
                  <a:pt x="40261" y="-657"/>
                  <a:pt x="79383" y="0"/>
                </a:cubicBezTo>
                <a:cubicBezTo>
                  <a:pt x="238448" y="88023"/>
                  <a:pt x="1093711" y="-29863"/>
                  <a:pt x="1310505" y="0"/>
                </a:cubicBezTo>
                <a:cubicBezTo>
                  <a:pt x="1355569" y="-1099"/>
                  <a:pt x="1389221" y="29534"/>
                  <a:pt x="1389888" y="79383"/>
                </a:cubicBezTo>
                <a:cubicBezTo>
                  <a:pt x="1387073" y="305373"/>
                  <a:pt x="1365252" y="330266"/>
                  <a:pt x="1389888" y="560697"/>
                </a:cubicBezTo>
                <a:cubicBezTo>
                  <a:pt x="1392578" y="604141"/>
                  <a:pt x="1353657" y="640072"/>
                  <a:pt x="1310505" y="640080"/>
                </a:cubicBezTo>
                <a:cubicBezTo>
                  <a:pt x="1056426" y="642987"/>
                  <a:pt x="692456" y="643990"/>
                  <a:pt x="79383" y="640080"/>
                </a:cubicBezTo>
                <a:cubicBezTo>
                  <a:pt x="27864" y="639063"/>
                  <a:pt x="-6671" y="603933"/>
                  <a:pt x="0" y="560697"/>
                </a:cubicBezTo>
                <a:cubicBezTo>
                  <a:pt x="40674" y="486754"/>
                  <a:pt x="12092" y="313942"/>
                  <a:pt x="0" y="79383"/>
                </a:cubicBezTo>
                <a:close/>
              </a:path>
              <a:path w="1389888" h="640080" stroke="0" extrusionOk="0">
                <a:moveTo>
                  <a:pt x="0" y="79383"/>
                </a:moveTo>
                <a:cubicBezTo>
                  <a:pt x="-928" y="33583"/>
                  <a:pt x="43778" y="-2545"/>
                  <a:pt x="79383" y="0"/>
                </a:cubicBezTo>
                <a:cubicBezTo>
                  <a:pt x="471801" y="-28874"/>
                  <a:pt x="1061379" y="-65596"/>
                  <a:pt x="1310505" y="0"/>
                </a:cubicBezTo>
                <a:cubicBezTo>
                  <a:pt x="1351289" y="-7875"/>
                  <a:pt x="1387609" y="33779"/>
                  <a:pt x="1389888" y="79383"/>
                </a:cubicBezTo>
                <a:cubicBezTo>
                  <a:pt x="1354402" y="243333"/>
                  <a:pt x="1372280" y="404612"/>
                  <a:pt x="1389888" y="560697"/>
                </a:cubicBezTo>
                <a:cubicBezTo>
                  <a:pt x="1390109" y="601758"/>
                  <a:pt x="1361350" y="639172"/>
                  <a:pt x="1310505" y="640080"/>
                </a:cubicBezTo>
                <a:cubicBezTo>
                  <a:pt x="958636" y="671146"/>
                  <a:pt x="323479" y="529960"/>
                  <a:pt x="79383" y="640080"/>
                </a:cubicBezTo>
                <a:cubicBezTo>
                  <a:pt x="41054" y="641104"/>
                  <a:pt x="3251" y="597438"/>
                  <a:pt x="0" y="560697"/>
                </a:cubicBezTo>
                <a:cubicBezTo>
                  <a:pt x="-18156" y="434513"/>
                  <a:pt x="23664" y="189231"/>
                  <a:pt x="0" y="793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0" name="TextBox 4119">
            <a:hlinkClick r:id="rId2"/>
            <a:extLst>
              <a:ext uri="{FF2B5EF4-FFF2-40B4-BE49-F238E27FC236}">
                <a16:creationId xmlns:a16="http://schemas.microsoft.com/office/drawing/2014/main" id="{EDCF25D6-2BA7-3C15-D89D-0BE1B0D322D0}"/>
              </a:ext>
            </a:extLst>
          </p:cNvPr>
          <p:cNvSpPr txBox="1"/>
          <p:nvPr/>
        </p:nvSpPr>
        <p:spPr>
          <a:xfrm>
            <a:off x="103394" y="4107640"/>
            <a:ext cx="39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Supervised Machine Learning</a:t>
            </a:r>
          </a:p>
        </p:txBody>
      </p:sp>
      <p:sp>
        <p:nvSpPr>
          <p:cNvPr id="4122" name="Rectangle: Rounded Corners 4121">
            <a:hlinkClick r:id="rId2"/>
            <a:extLst>
              <a:ext uri="{FF2B5EF4-FFF2-40B4-BE49-F238E27FC236}">
                <a16:creationId xmlns:a16="http://schemas.microsoft.com/office/drawing/2014/main" id="{48C802A5-1305-AF35-7BB0-6CE8FF74C28C}"/>
              </a:ext>
            </a:extLst>
          </p:cNvPr>
          <p:cNvSpPr/>
          <p:nvPr/>
        </p:nvSpPr>
        <p:spPr>
          <a:xfrm>
            <a:off x="152756" y="5442957"/>
            <a:ext cx="3674297" cy="792523"/>
          </a:xfrm>
          <a:custGeom>
            <a:avLst/>
            <a:gdLst>
              <a:gd name="connsiteX0" fmla="*/ 0 w 3674297"/>
              <a:gd name="connsiteY0" fmla="*/ 132090 h 792523"/>
              <a:gd name="connsiteX1" fmla="*/ 132090 w 3674297"/>
              <a:gd name="connsiteY1" fmla="*/ 0 h 792523"/>
              <a:gd name="connsiteX2" fmla="*/ 3542207 w 3674297"/>
              <a:gd name="connsiteY2" fmla="*/ 0 h 792523"/>
              <a:gd name="connsiteX3" fmla="*/ 3674297 w 3674297"/>
              <a:gd name="connsiteY3" fmla="*/ 132090 h 792523"/>
              <a:gd name="connsiteX4" fmla="*/ 3674297 w 3674297"/>
              <a:gd name="connsiteY4" fmla="*/ 660433 h 792523"/>
              <a:gd name="connsiteX5" fmla="*/ 3542207 w 3674297"/>
              <a:gd name="connsiteY5" fmla="*/ 792523 h 792523"/>
              <a:gd name="connsiteX6" fmla="*/ 132090 w 3674297"/>
              <a:gd name="connsiteY6" fmla="*/ 792523 h 792523"/>
              <a:gd name="connsiteX7" fmla="*/ 0 w 3674297"/>
              <a:gd name="connsiteY7" fmla="*/ 660433 h 792523"/>
              <a:gd name="connsiteX8" fmla="*/ 0 w 3674297"/>
              <a:gd name="connsiteY8" fmla="*/ 132090 h 79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4297" h="792523" fill="none" extrusionOk="0">
                <a:moveTo>
                  <a:pt x="0" y="132090"/>
                </a:moveTo>
                <a:cubicBezTo>
                  <a:pt x="7971" y="55375"/>
                  <a:pt x="65807" y="12345"/>
                  <a:pt x="132090" y="0"/>
                </a:cubicBezTo>
                <a:cubicBezTo>
                  <a:pt x="701369" y="46331"/>
                  <a:pt x="2939141" y="-116014"/>
                  <a:pt x="3542207" y="0"/>
                </a:cubicBezTo>
                <a:cubicBezTo>
                  <a:pt x="3616374" y="2566"/>
                  <a:pt x="3673321" y="64627"/>
                  <a:pt x="3674297" y="132090"/>
                </a:cubicBezTo>
                <a:cubicBezTo>
                  <a:pt x="3671768" y="344797"/>
                  <a:pt x="3649633" y="513541"/>
                  <a:pt x="3674297" y="660433"/>
                </a:cubicBezTo>
                <a:cubicBezTo>
                  <a:pt x="3678411" y="734367"/>
                  <a:pt x="3621698" y="782976"/>
                  <a:pt x="3542207" y="792523"/>
                </a:cubicBezTo>
                <a:cubicBezTo>
                  <a:pt x="3051408" y="750297"/>
                  <a:pt x="1500091" y="699037"/>
                  <a:pt x="132090" y="792523"/>
                </a:cubicBezTo>
                <a:cubicBezTo>
                  <a:pt x="63185" y="792026"/>
                  <a:pt x="11390" y="738375"/>
                  <a:pt x="0" y="660433"/>
                </a:cubicBezTo>
                <a:cubicBezTo>
                  <a:pt x="-29252" y="569666"/>
                  <a:pt x="10480" y="317613"/>
                  <a:pt x="0" y="132090"/>
                </a:cubicBezTo>
                <a:close/>
              </a:path>
              <a:path w="3674297" h="792523" stroke="0" extrusionOk="0">
                <a:moveTo>
                  <a:pt x="0" y="132090"/>
                </a:moveTo>
                <a:cubicBezTo>
                  <a:pt x="1024" y="54757"/>
                  <a:pt x="46811" y="-6645"/>
                  <a:pt x="132090" y="0"/>
                </a:cubicBezTo>
                <a:cubicBezTo>
                  <a:pt x="1059560" y="122108"/>
                  <a:pt x="2951853" y="-106165"/>
                  <a:pt x="3542207" y="0"/>
                </a:cubicBezTo>
                <a:cubicBezTo>
                  <a:pt x="3608411" y="-1242"/>
                  <a:pt x="3677251" y="62637"/>
                  <a:pt x="3674297" y="132090"/>
                </a:cubicBezTo>
                <a:cubicBezTo>
                  <a:pt x="3680288" y="300035"/>
                  <a:pt x="3719170" y="455511"/>
                  <a:pt x="3674297" y="660433"/>
                </a:cubicBezTo>
                <a:cubicBezTo>
                  <a:pt x="3685522" y="739361"/>
                  <a:pt x="3610343" y="788607"/>
                  <a:pt x="3542207" y="792523"/>
                </a:cubicBezTo>
                <a:cubicBezTo>
                  <a:pt x="2917556" y="814697"/>
                  <a:pt x="1005426" y="755440"/>
                  <a:pt x="132090" y="792523"/>
                </a:cubicBezTo>
                <a:cubicBezTo>
                  <a:pt x="48325" y="791950"/>
                  <a:pt x="-210" y="723754"/>
                  <a:pt x="0" y="660433"/>
                </a:cubicBezTo>
                <a:cubicBezTo>
                  <a:pt x="-2551" y="465849"/>
                  <a:pt x="-17351" y="258990"/>
                  <a:pt x="0" y="132090"/>
                </a:cubicBezTo>
                <a:close/>
              </a:path>
            </a:pathLst>
          </a:custGeom>
          <a:solidFill>
            <a:srgbClr val="92027C"/>
          </a:solidFill>
          <a:ln w="25400"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3" name="Rectangle: Rounded Corners 4122">
            <a:hlinkClick r:id="rId3"/>
            <a:extLst>
              <a:ext uri="{FF2B5EF4-FFF2-40B4-BE49-F238E27FC236}">
                <a16:creationId xmlns:a16="http://schemas.microsoft.com/office/drawing/2014/main" id="{9F1095DF-AEFA-7D7C-7691-2E3E7EFD1F1D}"/>
              </a:ext>
            </a:extLst>
          </p:cNvPr>
          <p:cNvSpPr/>
          <p:nvPr/>
        </p:nvSpPr>
        <p:spPr>
          <a:xfrm>
            <a:off x="359447" y="4952049"/>
            <a:ext cx="1389888" cy="640080"/>
          </a:xfrm>
          <a:custGeom>
            <a:avLst/>
            <a:gdLst>
              <a:gd name="connsiteX0" fmla="*/ 0 w 1389888"/>
              <a:gd name="connsiteY0" fmla="*/ 79383 h 640080"/>
              <a:gd name="connsiteX1" fmla="*/ 79383 w 1389888"/>
              <a:gd name="connsiteY1" fmla="*/ 0 h 640080"/>
              <a:gd name="connsiteX2" fmla="*/ 1310505 w 1389888"/>
              <a:gd name="connsiteY2" fmla="*/ 0 h 640080"/>
              <a:gd name="connsiteX3" fmla="*/ 1389888 w 1389888"/>
              <a:gd name="connsiteY3" fmla="*/ 79383 h 640080"/>
              <a:gd name="connsiteX4" fmla="*/ 1389888 w 1389888"/>
              <a:gd name="connsiteY4" fmla="*/ 560697 h 640080"/>
              <a:gd name="connsiteX5" fmla="*/ 1310505 w 1389888"/>
              <a:gd name="connsiteY5" fmla="*/ 640080 h 640080"/>
              <a:gd name="connsiteX6" fmla="*/ 79383 w 1389888"/>
              <a:gd name="connsiteY6" fmla="*/ 640080 h 640080"/>
              <a:gd name="connsiteX7" fmla="*/ 0 w 1389888"/>
              <a:gd name="connsiteY7" fmla="*/ 560697 h 640080"/>
              <a:gd name="connsiteX8" fmla="*/ 0 w 1389888"/>
              <a:gd name="connsiteY8" fmla="*/ 79383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888" h="640080" fill="none" extrusionOk="0">
                <a:moveTo>
                  <a:pt x="0" y="79383"/>
                </a:moveTo>
                <a:cubicBezTo>
                  <a:pt x="1487" y="34712"/>
                  <a:pt x="40261" y="-657"/>
                  <a:pt x="79383" y="0"/>
                </a:cubicBezTo>
                <a:cubicBezTo>
                  <a:pt x="238448" y="88023"/>
                  <a:pt x="1093711" y="-29863"/>
                  <a:pt x="1310505" y="0"/>
                </a:cubicBezTo>
                <a:cubicBezTo>
                  <a:pt x="1355569" y="-1099"/>
                  <a:pt x="1389221" y="29534"/>
                  <a:pt x="1389888" y="79383"/>
                </a:cubicBezTo>
                <a:cubicBezTo>
                  <a:pt x="1387073" y="305373"/>
                  <a:pt x="1365252" y="330266"/>
                  <a:pt x="1389888" y="560697"/>
                </a:cubicBezTo>
                <a:cubicBezTo>
                  <a:pt x="1392578" y="604141"/>
                  <a:pt x="1353657" y="640072"/>
                  <a:pt x="1310505" y="640080"/>
                </a:cubicBezTo>
                <a:cubicBezTo>
                  <a:pt x="1056426" y="642987"/>
                  <a:pt x="692456" y="643990"/>
                  <a:pt x="79383" y="640080"/>
                </a:cubicBezTo>
                <a:cubicBezTo>
                  <a:pt x="27864" y="639063"/>
                  <a:pt x="-6671" y="603933"/>
                  <a:pt x="0" y="560697"/>
                </a:cubicBezTo>
                <a:cubicBezTo>
                  <a:pt x="40674" y="486754"/>
                  <a:pt x="12092" y="313942"/>
                  <a:pt x="0" y="79383"/>
                </a:cubicBezTo>
                <a:close/>
              </a:path>
              <a:path w="1389888" h="640080" stroke="0" extrusionOk="0">
                <a:moveTo>
                  <a:pt x="0" y="79383"/>
                </a:moveTo>
                <a:cubicBezTo>
                  <a:pt x="-928" y="33583"/>
                  <a:pt x="43778" y="-2545"/>
                  <a:pt x="79383" y="0"/>
                </a:cubicBezTo>
                <a:cubicBezTo>
                  <a:pt x="471801" y="-28874"/>
                  <a:pt x="1061379" y="-65596"/>
                  <a:pt x="1310505" y="0"/>
                </a:cubicBezTo>
                <a:cubicBezTo>
                  <a:pt x="1351289" y="-7875"/>
                  <a:pt x="1387609" y="33779"/>
                  <a:pt x="1389888" y="79383"/>
                </a:cubicBezTo>
                <a:cubicBezTo>
                  <a:pt x="1354402" y="243333"/>
                  <a:pt x="1372280" y="404612"/>
                  <a:pt x="1389888" y="560697"/>
                </a:cubicBezTo>
                <a:cubicBezTo>
                  <a:pt x="1390109" y="601758"/>
                  <a:pt x="1361350" y="639172"/>
                  <a:pt x="1310505" y="640080"/>
                </a:cubicBezTo>
                <a:cubicBezTo>
                  <a:pt x="958636" y="671146"/>
                  <a:pt x="323479" y="529960"/>
                  <a:pt x="79383" y="640080"/>
                </a:cubicBezTo>
                <a:cubicBezTo>
                  <a:pt x="41054" y="641104"/>
                  <a:pt x="3251" y="597438"/>
                  <a:pt x="0" y="560697"/>
                </a:cubicBezTo>
                <a:cubicBezTo>
                  <a:pt x="-18156" y="434513"/>
                  <a:pt x="23664" y="189231"/>
                  <a:pt x="0" y="793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4" name="TextBox 4123">
            <a:hlinkClick r:id="rId2"/>
            <a:extLst>
              <a:ext uri="{FF2B5EF4-FFF2-40B4-BE49-F238E27FC236}">
                <a16:creationId xmlns:a16="http://schemas.microsoft.com/office/drawing/2014/main" id="{67AE6ECD-FA93-1D16-96F8-7E70E637D1BB}"/>
              </a:ext>
            </a:extLst>
          </p:cNvPr>
          <p:cNvSpPr txBox="1"/>
          <p:nvPr/>
        </p:nvSpPr>
        <p:spPr>
          <a:xfrm>
            <a:off x="218309" y="5617529"/>
            <a:ext cx="350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Machine Learning </a:t>
            </a:r>
          </a:p>
        </p:txBody>
      </p:sp>
      <p:sp>
        <p:nvSpPr>
          <p:cNvPr id="4126" name="Rectangle: Rounded Corners 4125">
            <a:hlinkClick r:id="rId2"/>
            <a:extLst>
              <a:ext uri="{FF2B5EF4-FFF2-40B4-BE49-F238E27FC236}">
                <a16:creationId xmlns:a16="http://schemas.microsoft.com/office/drawing/2014/main" id="{CB4FCD76-0707-4A10-3F16-5E024BB9C399}"/>
              </a:ext>
            </a:extLst>
          </p:cNvPr>
          <p:cNvSpPr/>
          <p:nvPr/>
        </p:nvSpPr>
        <p:spPr>
          <a:xfrm>
            <a:off x="4201242" y="3859249"/>
            <a:ext cx="3527319" cy="802842"/>
          </a:xfrm>
          <a:custGeom>
            <a:avLst/>
            <a:gdLst>
              <a:gd name="connsiteX0" fmla="*/ 0 w 3527319"/>
              <a:gd name="connsiteY0" fmla="*/ 133810 h 802842"/>
              <a:gd name="connsiteX1" fmla="*/ 133810 w 3527319"/>
              <a:gd name="connsiteY1" fmla="*/ 0 h 802842"/>
              <a:gd name="connsiteX2" fmla="*/ 3393509 w 3527319"/>
              <a:gd name="connsiteY2" fmla="*/ 0 h 802842"/>
              <a:gd name="connsiteX3" fmla="*/ 3527319 w 3527319"/>
              <a:gd name="connsiteY3" fmla="*/ 133810 h 802842"/>
              <a:gd name="connsiteX4" fmla="*/ 3527319 w 3527319"/>
              <a:gd name="connsiteY4" fmla="*/ 669032 h 802842"/>
              <a:gd name="connsiteX5" fmla="*/ 3393509 w 3527319"/>
              <a:gd name="connsiteY5" fmla="*/ 802842 h 802842"/>
              <a:gd name="connsiteX6" fmla="*/ 133810 w 3527319"/>
              <a:gd name="connsiteY6" fmla="*/ 802842 h 802842"/>
              <a:gd name="connsiteX7" fmla="*/ 0 w 3527319"/>
              <a:gd name="connsiteY7" fmla="*/ 669032 h 802842"/>
              <a:gd name="connsiteX8" fmla="*/ 0 w 3527319"/>
              <a:gd name="connsiteY8" fmla="*/ 133810 h 80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7319" h="802842" fill="none" extrusionOk="0">
                <a:moveTo>
                  <a:pt x="0" y="133810"/>
                </a:moveTo>
                <a:cubicBezTo>
                  <a:pt x="1944" y="58991"/>
                  <a:pt x="61252" y="2486"/>
                  <a:pt x="133810" y="0"/>
                </a:cubicBezTo>
                <a:cubicBezTo>
                  <a:pt x="491749" y="46331"/>
                  <a:pt x="1911941" y="-116014"/>
                  <a:pt x="3393509" y="0"/>
                </a:cubicBezTo>
                <a:cubicBezTo>
                  <a:pt x="3470768" y="7087"/>
                  <a:pt x="3526961" y="61923"/>
                  <a:pt x="3527319" y="133810"/>
                </a:cubicBezTo>
                <a:cubicBezTo>
                  <a:pt x="3529971" y="266111"/>
                  <a:pt x="3558381" y="513277"/>
                  <a:pt x="3527319" y="669032"/>
                </a:cubicBezTo>
                <a:cubicBezTo>
                  <a:pt x="3530482" y="743689"/>
                  <a:pt x="3470812" y="797875"/>
                  <a:pt x="3393509" y="802842"/>
                </a:cubicBezTo>
                <a:cubicBezTo>
                  <a:pt x="2713451" y="760616"/>
                  <a:pt x="1695128" y="709356"/>
                  <a:pt x="133810" y="802842"/>
                </a:cubicBezTo>
                <a:cubicBezTo>
                  <a:pt x="74449" y="801057"/>
                  <a:pt x="1426" y="743558"/>
                  <a:pt x="0" y="669032"/>
                </a:cubicBezTo>
                <a:cubicBezTo>
                  <a:pt x="-583" y="448934"/>
                  <a:pt x="43166" y="248550"/>
                  <a:pt x="0" y="133810"/>
                </a:cubicBezTo>
                <a:close/>
              </a:path>
              <a:path w="3527319" h="802842" stroke="0" extrusionOk="0">
                <a:moveTo>
                  <a:pt x="0" y="133810"/>
                </a:moveTo>
                <a:cubicBezTo>
                  <a:pt x="1362" y="54078"/>
                  <a:pt x="55327" y="-2470"/>
                  <a:pt x="133810" y="0"/>
                </a:cubicBezTo>
                <a:cubicBezTo>
                  <a:pt x="655831" y="122108"/>
                  <a:pt x="2023642" y="-106165"/>
                  <a:pt x="3393509" y="0"/>
                </a:cubicBezTo>
                <a:cubicBezTo>
                  <a:pt x="3461827" y="-1028"/>
                  <a:pt x="3534987" y="68989"/>
                  <a:pt x="3527319" y="133810"/>
                </a:cubicBezTo>
                <a:cubicBezTo>
                  <a:pt x="3550360" y="322246"/>
                  <a:pt x="3488110" y="493766"/>
                  <a:pt x="3527319" y="669032"/>
                </a:cubicBezTo>
                <a:cubicBezTo>
                  <a:pt x="3531404" y="745108"/>
                  <a:pt x="3460032" y="796842"/>
                  <a:pt x="3393509" y="802842"/>
                </a:cubicBezTo>
                <a:cubicBezTo>
                  <a:pt x="2637898" y="825016"/>
                  <a:pt x="726863" y="765759"/>
                  <a:pt x="133810" y="802842"/>
                </a:cubicBezTo>
                <a:cubicBezTo>
                  <a:pt x="56970" y="802686"/>
                  <a:pt x="-294" y="729471"/>
                  <a:pt x="0" y="669032"/>
                </a:cubicBezTo>
                <a:cubicBezTo>
                  <a:pt x="996" y="523130"/>
                  <a:pt x="7186" y="314206"/>
                  <a:pt x="0" y="133810"/>
                </a:cubicBezTo>
                <a:close/>
              </a:path>
            </a:pathLst>
          </a:custGeom>
          <a:solidFill>
            <a:srgbClr val="92027C"/>
          </a:solidFill>
          <a:ln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7" name="Rectangle: Rounded Corners 4126">
            <a:hlinkClick r:id="rId3"/>
            <a:extLst>
              <a:ext uri="{FF2B5EF4-FFF2-40B4-BE49-F238E27FC236}">
                <a16:creationId xmlns:a16="http://schemas.microsoft.com/office/drawing/2014/main" id="{13DA936B-880F-CDB9-8E0D-030301D11C53}"/>
              </a:ext>
            </a:extLst>
          </p:cNvPr>
          <p:cNvSpPr/>
          <p:nvPr/>
        </p:nvSpPr>
        <p:spPr>
          <a:xfrm>
            <a:off x="4426728" y="3408663"/>
            <a:ext cx="1389888" cy="640080"/>
          </a:xfrm>
          <a:custGeom>
            <a:avLst/>
            <a:gdLst>
              <a:gd name="connsiteX0" fmla="*/ 0 w 1389888"/>
              <a:gd name="connsiteY0" fmla="*/ 79383 h 640080"/>
              <a:gd name="connsiteX1" fmla="*/ 79383 w 1389888"/>
              <a:gd name="connsiteY1" fmla="*/ 0 h 640080"/>
              <a:gd name="connsiteX2" fmla="*/ 1310505 w 1389888"/>
              <a:gd name="connsiteY2" fmla="*/ 0 h 640080"/>
              <a:gd name="connsiteX3" fmla="*/ 1389888 w 1389888"/>
              <a:gd name="connsiteY3" fmla="*/ 79383 h 640080"/>
              <a:gd name="connsiteX4" fmla="*/ 1389888 w 1389888"/>
              <a:gd name="connsiteY4" fmla="*/ 560697 h 640080"/>
              <a:gd name="connsiteX5" fmla="*/ 1310505 w 1389888"/>
              <a:gd name="connsiteY5" fmla="*/ 640080 h 640080"/>
              <a:gd name="connsiteX6" fmla="*/ 79383 w 1389888"/>
              <a:gd name="connsiteY6" fmla="*/ 640080 h 640080"/>
              <a:gd name="connsiteX7" fmla="*/ 0 w 1389888"/>
              <a:gd name="connsiteY7" fmla="*/ 560697 h 640080"/>
              <a:gd name="connsiteX8" fmla="*/ 0 w 1389888"/>
              <a:gd name="connsiteY8" fmla="*/ 79383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888" h="640080" fill="none" extrusionOk="0">
                <a:moveTo>
                  <a:pt x="0" y="79383"/>
                </a:moveTo>
                <a:cubicBezTo>
                  <a:pt x="1487" y="34712"/>
                  <a:pt x="40261" y="-657"/>
                  <a:pt x="79383" y="0"/>
                </a:cubicBezTo>
                <a:cubicBezTo>
                  <a:pt x="238448" y="88023"/>
                  <a:pt x="1093711" y="-29863"/>
                  <a:pt x="1310505" y="0"/>
                </a:cubicBezTo>
                <a:cubicBezTo>
                  <a:pt x="1355569" y="-1099"/>
                  <a:pt x="1389221" y="29534"/>
                  <a:pt x="1389888" y="79383"/>
                </a:cubicBezTo>
                <a:cubicBezTo>
                  <a:pt x="1387073" y="305373"/>
                  <a:pt x="1365252" y="330266"/>
                  <a:pt x="1389888" y="560697"/>
                </a:cubicBezTo>
                <a:cubicBezTo>
                  <a:pt x="1392578" y="604141"/>
                  <a:pt x="1353657" y="640072"/>
                  <a:pt x="1310505" y="640080"/>
                </a:cubicBezTo>
                <a:cubicBezTo>
                  <a:pt x="1056426" y="642987"/>
                  <a:pt x="692456" y="643990"/>
                  <a:pt x="79383" y="640080"/>
                </a:cubicBezTo>
                <a:cubicBezTo>
                  <a:pt x="27864" y="639063"/>
                  <a:pt x="-6671" y="603933"/>
                  <a:pt x="0" y="560697"/>
                </a:cubicBezTo>
                <a:cubicBezTo>
                  <a:pt x="40674" y="486754"/>
                  <a:pt x="12092" y="313942"/>
                  <a:pt x="0" y="79383"/>
                </a:cubicBezTo>
                <a:close/>
              </a:path>
              <a:path w="1389888" h="640080" stroke="0" extrusionOk="0">
                <a:moveTo>
                  <a:pt x="0" y="79383"/>
                </a:moveTo>
                <a:cubicBezTo>
                  <a:pt x="-928" y="33583"/>
                  <a:pt x="43778" y="-2545"/>
                  <a:pt x="79383" y="0"/>
                </a:cubicBezTo>
                <a:cubicBezTo>
                  <a:pt x="471801" y="-28874"/>
                  <a:pt x="1061379" y="-65596"/>
                  <a:pt x="1310505" y="0"/>
                </a:cubicBezTo>
                <a:cubicBezTo>
                  <a:pt x="1351289" y="-7875"/>
                  <a:pt x="1387609" y="33779"/>
                  <a:pt x="1389888" y="79383"/>
                </a:cubicBezTo>
                <a:cubicBezTo>
                  <a:pt x="1354402" y="243333"/>
                  <a:pt x="1372280" y="404612"/>
                  <a:pt x="1389888" y="560697"/>
                </a:cubicBezTo>
                <a:cubicBezTo>
                  <a:pt x="1390109" y="601758"/>
                  <a:pt x="1361350" y="639172"/>
                  <a:pt x="1310505" y="640080"/>
                </a:cubicBezTo>
                <a:cubicBezTo>
                  <a:pt x="958636" y="671146"/>
                  <a:pt x="323479" y="529960"/>
                  <a:pt x="79383" y="640080"/>
                </a:cubicBezTo>
                <a:cubicBezTo>
                  <a:pt x="41054" y="641104"/>
                  <a:pt x="3251" y="597438"/>
                  <a:pt x="0" y="560697"/>
                </a:cubicBezTo>
                <a:cubicBezTo>
                  <a:pt x="-18156" y="434513"/>
                  <a:pt x="23664" y="189231"/>
                  <a:pt x="0" y="793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8" name="TextBox 4127">
            <a:hlinkClick r:id="rId2"/>
            <a:extLst>
              <a:ext uri="{FF2B5EF4-FFF2-40B4-BE49-F238E27FC236}">
                <a16:creationId xmlns:a16="http://schemas.microsoft.com/office/drawing/2014/main" id="{1D68F863-EE9E-E1BB-BC4B-9CDF0EBBC911}"/>
              </a:ext>
            </a:extLst>
          </p:cNvPr>
          <p:cNvSpPr txBox="1"/>
          <p:nvPr/>
        </p:nvSpPr>
        <p:spPr>
          <a:xfrm>
            <a:off x="4238679" y="4015000"/>
            <a:ext cx="350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JavaScript</a:t>
            </a:r>
          </a:p>
        </p:txBody>
      </p:sp>
      <p:pic>
        <p:nvPicPr>
          <p:cNvPr id="4129" name="Picture 4128" descr="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33154E4-5E20-17FD-F138-4E0B6010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35" y="3569715"/>
            <a:ext cx="987041" cy="334214"/>
          </a:xfrm>
          <a:prstGeom prst="rect">
            <a:avLst/>
          </a:prstGeom>
        </p:spPr>
      </p:pic>
      <p:sp>
        <p:nvSpPr>
          <p:cNvPr id="4130" name="Rectangle: Rounded Corners 4129">
            <a:hlinkClick r:id="rId2"/>
            <a:extLst>
              <a:ext uri="{FF2B5EF4-FFF2-40B4-BE49-F238E27FC236}">
                <a16:creationId xmlns:a16="http://schemas.microsoft.com/office/drawing/2014/main" id="{4D130704-6537-264A-7BDF-6C3F0D896951}"/>
              </a:ext>
            </a:extLst>
          </p:cNvPr>
          <p:cNvSpPr/>
          <p:nvPr/>
        </p:nvSpPr>
        <p:spPr>
          <a:xfrm>
            <a:off x="4104406" y="5426262"/>
            <a:ext cx="3527319" cy="809217"/>
          </a:xfrm>
          <a:custGeom>
            <a:avLst/>
            <a:gdLst>
              <a:gd name="connsiteX0" fmla="*/ 0 w 3527319"/>
              <a:gd name="connsiteY0" fmla="*/ 134872 h 809217"/>
              <a:gd name="connsiteX1" fmla="*/ 134872 w 3527319"/>
              <a:gd name="connsiteY1" fmla="*/ 0 h 809217"/>
              <a:gd name="connsiteX2" fmla="*/ 3392447 w 3527319"/>
              <a:gd name="connsiteY2" fmla="*/ 0 h 809217"/>
              <a:gd name="connsiteX3" fmla="*/ 3527319 w 3527319"/>
              <a:gd name="connsiteY3" fmla="*/ 134872 h 809217"/>
              <a:gd name="connsiteX4" fmla="*/ 3527319 w 3527319"/>
              <a:gd name="connsiteY4" fmla="*/ 674345 h 809217"/>
              <a:gd name="connsiteX5" fmla="*/ 3392447 w 3527319"/>
              <a:gd name="connsiteY5" fmla="*/ 809217 h 809217"/>
              <a:gd name="connsiteX6" fmla="*/ 134872 w 3527319"/>
              <a:gd name="connsiteY6" fmla="*/ 809217 h 809217"/>
              <a:gd name="connsiteX7" fmla="*/ 0 w 3527319"/>
              <a:gd name="connsiteY7" fmla="*/ 674345 h 809217"/>
              <a:gd name="connsiteX8" fmla="*/ 0 w 3527319"/>
              <a:gd name="connsiteY8" fmla="*/ 134872 h 80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7319" h="809217" fill="none" extrusionOk="0">
                <a:moveTo>
                  <a:pt x="0" y="134872"/>
                </a:moveTo>
                <a:cubicBezTo>
                  <a:pt x="11713" y="54853"/>
                  <a:pt x="65060" y="8657"/>
                  <a:pt x="134872" y="0"/>
                </a:cubicBezTo>
                <a:cubicBezTo>
                  <a:pt x="561078" y="46331"/>
                  <a:pt x="2726708" y="-116014"/>
                  <a:pt x="3392447" y="0"/>
                </a:cubicBezTo>
                <a:cubicBezTo>
                  <a:pt x="3471652" y="9954"/>
                  <a:pt x="3525271" y="71896"/>
                  <a:pt x="3527319" y="134872"/>
                </a:cubicBezTo>
                <a:cubicBezTo>
                  <a:pt x="3506016" y="280521"/>
                  <a:pt x="3543852" y="429026"/>
                  <a:pt x="3527319" y="674345"/>
                </a:cubicBezTo>
                <a:cubicBezTo>
                  <a:pt x="3529665" y="749393"/>
                  <a:pt x="3472921" y="800479"/>
                  <a:pt x="3392447" y="809217"/>
                </a:cubicBezTo>
                <a:cubicBezTo>
                  <a:pt x="2599944" y="766991"/>
                  <a:pt x="921737" y="715731"/>
                  <a:pt x="134872" y="809217"/>
                </a:cubicBezTo>
                <a:cubicBezTo>
                  <a:pt x="73507" y="807606"/>
                  <a:pt x="1667" y="749563"/>
                  <a:pt x="0" y="674345"/>
                </a:cubicBezTo>
                <a:cubicBezTo>
                  <a:pt x="11354" y="480567"/>
                  <a:pt x="-43378" y="402932"/>
                  <a:pt x="0" y="134872"/>
                </a:cubicBezTo>
                <a:close/>
              </a:path>
              <a:path w="3527319" h="809217" stroke="0" extrusionOk="0">
                <a:moveTo>
                  <a:pt x="0" y="134872"/>
                </a:moveTo>
                <a:cubicBezTo>
                  <a:pt x="473" y="58361"/>
                  <a:pt x="50253" y="-5461"/>
                  <a:pt x="134872" y="0"/>
                </a:cubicBezTo>
                <a:cubicBezTo>
                  <a:pt x="1543919" y="122108"/>
                  <a:pt x="2936113" y="-106165"/>
                  <a:pt x="3392447" y="0"/>
                </a:cubicBezTo>
                <a:cubicBezTo>
                  <a:pt x="3455013" y="-2195"/>
                  <a:pt x="3534149" y="68471"/>
                  <a:pt x="3527319" y="134872"/>
                </a:cubicBezTo>
                <a:cubicBezTo>
                  <a:pt x="3554505" y="309657"/>
                  <a:pt x="3572966" y="511776"/>
                  <a:pt x="3527319" y="674345"/>
                </a:cubicBezTo>
                <a:cubicBezTo>
                  <a:pt x="3530689" y="750628"/>
                  <a:pt x="3455850" y="800202"/>
                  <a:pt x="3392447" y="809217"/>
                </a:cubicBezTo>
                <a:cubicBezTo>
                  <a:pt x="2859389" y="831391"/>
                  <a:pt x="671978" y="772134"/>
                  <a:pt x="134872" y="809217"/>
                </a:cubicBezTo>
                <a:cubicBezTo>
                  <a:pt x="51504" y="808746"/>
                  <a:pt x="-202" y="739570"/>
                  <a:pt x="0" y="674345"/>
                </a:cubicBezTo>
                <a:cubicBezTo>
                  <a:pt x="-32283" y="556689"/>
                  <a:pt x="29735" y="204261"/>
                  <a:pt x="0" y="134872"/>
                </a:cubicBezTo>
                <a:close/>
              </a:path>
            </a:pathLst>
          </a:custGeom>
          <a:solidFill>
            <a:srgbClr val="D31368"/>
          </a:solidFill>
          <a:ln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31" name="Rectangle: Rounded Corners 4130">
            <a:hlinkClick r:id="rId3"/>
            <a:extLst>
              <a:ext uri="{FF2B5EF4-FFF2-40B4-BE49-F238E27FC236}">
                <a16:creationId xmlns:a16="http://schemas.microsoft.com/office/drawing/2014/main" id="{91BEC202-103E-FFBD-A767-79D4A638D853}"/>
              </a:ext>
            </a:extLst>
          </p:cNvPr>
          <p:cNvSpPr/>
          <p:nvPr/>
        </p:nvSpPr>
        <p:spPr>
          <a:xfrm>
            <a:off x="4431492" y="4975677"/>
            <a:ext cx="1389888" cy="640080"/>
          </a:xfrm>
          <a:custGeom>
            <a:avLst/>
            <a:gdLst>
              <a:gd name="connsiteX0" fmla="*/ 0 w 1389888"/>
              <a:gd name="connsiteY0" fmla="*/ 79383 h 640080"/>
              <a:gd name="connsiteX1" fmla="*/ 79383 w 1389888"/>
              <a:gd name="connsiteY1" fmla="*/ 0 h 640080"/>
              <a:gd name="connsiteX2" fmla="*/ 1310505 w 1389888"/>
              <a:gd name="connsiteY2" fmla="*/ 0 h 640080"/>
              <a:gd name="connsiteX3" fmla="*/ 1389888 w 1389888"/>
              <a:gd name="connsiteY3" fmla="*/ 79383 h 640080"/>
              <a:gd name="connsiteX4" fmla="*/ 1389888 w 1389888"/>
              <a:gd name="connsiteY4" fmla="*/ 560697 h 640080"/>
              <a:gd name="connsiteX5" fmla="*/ 1310505 w 1389888"/>
              <a:gd name="connsiteY5" fmla="*/ 640080 h 640080"/>
              <a:gd name="connsiteX6" fmla="*/ 79383 w 1389888"/>
              <a:gd name="connsiteY6" fmla="*/ 640080 h 640080"/>
              <a:gd name="connsiteX7" fmla="*/ 0 w 1389888"/>
              <a:gd name="connsiteY7" fmla="*/ 560697 h 640080"/>
              <a:gd name="connsiteX8" fmla="*/ 0 w 1389888"/>
              <a:gd name="connsiteY8" fmla="*/ 79383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888" h="640080" fill="none" extrusionOk="0">
                <a:moveTo>
                  <a:pt x="0" y="79383"/>
                </a:moveTo>
                <a:cubicBezTo>
                  <a:pt x="1487" y="34712"/>
                  <a:pt x="40261" y="-657"/>
                  <a:pt x="79383" y="0"/>
                </a:cubicBezTo>
                <a:cubicBezTo>
                  <a:pt x="238448" y="88023"/>
                  <a:pt x="1093711" y="-29863"/>
                  <a:pt x="1310505" y="0"/>
                </a:cubicBezTo>
                <a:cubicBezTo>
                  <a:pt x="1355569" y="-1099"/>
                  <a:pt x="1389221" y="29534"/>
                  <a:pt x="1389888" y="79383"/>
                </a:cubicBezTo>
                <a:cubicBezTo>
                  <a:pt x="1387073" y="305373"/>
                  <a:pt x="1365252" y="330266"/>
                  <a:pt x="1389888" y="560697"/>
                </a:cubicBezTo>
                <a:cubicBezTo>
                  <a:pt x="1392578" y="604141"/>
                  <a:pt x="1353657" y="640072"/>
                  <a:pt x="1310505" y="640080"/>
                </a:cubicBezTo>
                <a:cubicBezTo>
                  <a:pt x="1056426" y="642987"/>
                  <a:pt x="692456" y="643990"/>
                  <a:pt x="79383" y="640080"/>
                </a:cubicBezTo>
                <a:cubicBezTo>
                  <a:pt x="27864" y="639063"/>
                  <a:pt x="-6671" y="603933"/>
                  <a:pt x="0" y="560697"/>
                </a:cubicBezTo>
                <a:cubicBezTo>
                  <a:pt x="40674" y="486754"/>
                  <a:pt x="12092" y="313942"/>
                  <a:pt x="0" y="79383"/>
                </a:cubicBezTo>
                <a:close/>
              </a:path>
              <a:path w="1389888" h="640080" stroke="0" extrusionOk="0">
                <a:moveTo>
                  <a:pt x="0" y="79383"/>
                </a:moveTo>
                <a:cubicBezTo>
                  <a:pt x="-928" y="33583"/>
                  <a:pt x="43778" y="-2545"/>
                  <a:pt x="79383" y="0"/>
                </a:cubicBezTo>
                <a:cubicBezTo>
                  <a:pt x="471801" y="-28874"/>
                  <a:pt x="1061379" y="-65596"/>
                  <a:pt x="1310505" y="0"/>
                </a:cubicBezTo>
                <a:cubicBezTo>
                  <a:pt x="1351289" y="-7875"/>
                  <a:pt x="1387609" y="33779"/>
                  <a:pt x="1389888" y="79383"/>
                </a:cubicBezTo>
                <a:cubicBezTo>
                  <a:pt x="1354402" y="243333"/>
                  <a:pt x="1372280" y="404612"/>
                  <a:pt x="1389888" y="560697"/>
                </a:cubicBezTo>
                <a:cubicBezTo>
                  <a:pt x="1390109" y="601758"/>
                  <a:pt x="1361350" y="639172"/>
                  <a:pt x="1310505" y="640080"/>
                </a:cubicBezTo>
                <a:cubicBezTo>
                  <a:pt x="958636" y="671146"/>
                  <a:pt x="323479" y="529960"/>
                  <a:pt x="79383" y="640080"/>
                </a:cubicBezTo>
                <a:cubicBezTo>
                  <a:pt x="41054" y="641104"/>
                  <a:pt x="3251" y="597438"/>
                  <a:pt x="0" y="560697"/>
                </a:cubicBezTo>
                <a:cubicBezTo>
                  <a:pt x="-18156" y="434513"/>
                  <a:pt x="23664" y="189231"/>
                  <a:pt x="0" y="793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32" name="TextBox 4131">
            <a:hlinkClick r:id="rId2"/>
            <a:extLst>
              <a:ext uri="{FF2B5EF4-FFF2-40B4-BE49-F238E27FC236}">
                <a16:creationId xmlns:a16="http://schemas.microsoft.com/office/drawing/2014/main" id="{FC426A7A-1829-8998-0428-A99530678A49}"/>
              </a:ext>
            </a:extLst>
          </p:cNvPr>
          <p:cNvSpPr txBox="1"/>
          <p:nvPr/>
        </p:nvSpPr>
        <p:spPr>
          <a:xfrm>
            <a:off x="4198162" y="5317502"/>
            <a:ext cx="3507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Problem Solution</a:t>
            </a:r>
          </a:p>
        </p:txBody>
      </p:sp>
      <p:pic>
        <p:nvPicPr>
          <p:cNvPr id="4143" name="Picture 4142">
            <a:hlinkClick r:id="rId5"/>
            <a:extLst>
              <a:ext uri="{FF2B5EF4-FFF2-40B4-BE49-F238E27FC236}">
                <a16:creationId xmlns:a16="http://schemas.microsoft.com/office/drawing/2014/main" id="{18942616-D86E-5C2E-D31C-9779C2C8D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62" y="3651274"/>
            <a:ext cx="1121240" cy="192370"/>
          </a:xfrm>
          <a:prstGeom prst="rect">
            <a:avLst/>
          </a:prstGeom>
        </p:spPr>
      </p:pic>
      <p:pic>
        <p:nvPicPr>
          <p:cNvPr id="4145" name="Picture 4144" descr="A picture containing text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3ECDF53B-950B-56A0-AC35-24AA27A79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802" y="5037411"/>
            <a:ext cx="1211386" cy="380147"/>
          </a:xfrm>
          <a:prstGeom prst="rect">
            <a:avLst/>
          </a:prstGeom>
        </p:spPr>
      </p:pic>
      <p:pic>
        <p:nvPicPr>
          <p:cNvPr id="4147" name="Picture 4146" descr="A picture containing text, sign, clipart, vector graphics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B1F01B8-4544-0071-9B7A-C603E021D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2923" y="2125128"/>
            <a:ext cx="700777" cy="473746"/>
          </a:xfrm>
          <a:prstGeom prst="rect">
            <a:avLst/>
          </a:prstGeom>
        </p:spPr>
      </p:pic>
      <p:pic>
        <p:nvPicPr>
          <p:cNvPr id="4148" name="Picture 4147" descr="Logo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8365CAA7-1244-F3D2-0DD3-A3E8B8B8CC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5022" y="4901657"/>
            <a:ext cx="1389887" cy="714100"/>
          </a:xfrm>
          <a:prstGeom prst="rect">
            <a:avLst/>
          </a:prstGeom>
        </p:spPr>
      </p:pic>
      <p:pic>
        <p:nvPicPr>
          <p:cNvPr id="4153" name="Picture 4152" descr="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16C22B0-93C7-B683-B674-7C4648F30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969" y="2193527"/>
            <a:ext cx="910409" cy="3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0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C02BBC-67CD-24FB-F855-6BDC59B9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117BBA-0E2D-19C0-335D-29B1E751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226"/>
            <a:ext cx="9050518" cy="945498"/>
          </a:xfrm>
        </p:spPr>
        <p:txBody>
          <a:bodyPr/>
          <a:lstStyle/>
          <a:p>
            <a:r>
              <a:rPr lang="en-US" dirty="0"/>
              <a:t>9- Technologies Used</a:t>
            </a:r>
          </a:p>
        </p:txBody>
      </p:sp>
      <p:pic>
        <p:nvPicPr>
          <p:cNvPr id="5" name="Picture 4" descr="A colorful circle logo&#10;&#10;Description automatically generated with medium confidence">
            <a:extLst>
              <a:ext uri="{FF2B5EF4-FFF2-40B4-BE49-F238E27FC236}">
                <a16:creationId xmlns:a16="http://schemas.microsoft.com/office/drawing/2014/main" id="{BE7B0C13-FE18-3631-4621-F23D89BFD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05" y="1804543"/>
            <a:ext cx="1754845" cy="1546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41BDD-E405-2467-3CF8-BB940E32D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911" y="1804543"/>
            <a:ext cx="1754845" cy="1555062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390180C-3986-8A72-5B93-0543FE66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27" y="1804543"/>
            <a:ext cx="1602773" cy="1555062"/>
          </a:xfrm>
          <a:prstGeom prst="rect">
            <a:avLst/>
          </a:prstGeom>
        </p:spPr>
      </p:pic>
      <p:pic>
        <p:nvPicPr>
          <p:cNvPr id="11" name="Picture 10" descr="A black background with blue and pink text&#10;&#10;Description automatically generated">
            <a:extLst>
              <a:ext uri="{FF2B5EF4-FFF2-40B4-BE49-F238E27FC236}">
                <a16:creationId xmlns:a16="http://schemas.microsoft.com/office/drawing/2014/main" id="{7CEBE8F0-56DA-62CD-5B78-F55988640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55" y="3556697"/>
            <a:ext cx="2857500" cy="3025959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38FC7E8-17D9-62A8-A486-F8FF81910318}"/>
              </a:ext>
            </a:extLst>
          </p:cNvPr>
          <p:cNvSpPr/>
          <p:nvPr/>
        </p:nvSpPr>
        <p:spPr>
          <a:xfrm rot="-5400000">
            <a:off x="1208309" y="4050918"/>
            <a:ext cx="4507992" cy="4572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C4FB5C-94BF-A045-0F63-B579E278AC51}"/>
              </a:ext>
            </a:extLst>
          </p:cNvPr>
          <p:cNvSpPr/>
          <p:nvPr/>
        </p:nvSpPr>
        <p:spPr>
          <a:xfrm rot="-5400000">
            <a:off x="5430965" y="4035679"/>
            <a:ext cx="4507992" cy="4572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8A70B-47F2-138C-ACA5-76A8586DCD41}"/>
              </a:ext>
            </a:extLst>
          </p:cNvPr>
          <p:cNvSpPr txBox="1"/>
          <p:nvPr/>
        </p:nvSpPr>
        <p:spPr>
          <a:xfrm>
            <a:off x="956567" y="3369994"/>
            <a:ext cx="1469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Xampp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6BCD4-4792-CC32-65E3-A51C090BCF2A}"/>
              </a:ext>
            </a:extLst>
          </p:cNvPr>
          <p:cNvSpPr txBox="1"/>
          <p:nvPr/>
        </p:nvSpPr>
        <p:spPr>
          <a:xfrm>
            <a:off x="3836500" y="3367291"/>
            <a:ext cx="3442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Visual Studio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5D580-35D6-208F-1106-F62F02DBE490}"/>
              </a:ext>
            </a:extLst>
          </p:cNvPr>
          <p:cNvSpPr txBox="1"/>
          <p:nvPr/>
        </p:nvSpPr>
        <p:spPr>
          <a:xfrm>
            <a:off x="8495822" y="3404464"/>
            <a:ext cx="2583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Figma Design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E13C410-7AF3-264D-EC57-9EB975CCF247}"/>
              </a:ext>
            </a:extLst>
          </p:cNvPr>
          <p:cNvSpPr/>
          <p:nvPr/>
        </p:nvSpPr>
        <p:spPr>
          <a:xfrm>
            <a:off x="417996" y="3936420"/>
            <a:ext cx="2801575" cy="48423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CF3BA31-B858-CD7E-A4F1-C97CCC792E96}"/>
              </a:ext>
            </a:extLst>
          </p:cNvPr>
          <p:cNvSpPr/>
          <p:nvPr/>
        </p:nvSpPr>
        <p:spPr>
          <a:xfrm flipV="1">
            <a:off x="3914433" y="3939124"/>
            <a:ext cx="3428547" cy="45719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876DBE-5107-D87A-62BA-A8D86F858DAE}"/>
              </a:ext>
            </a:extLst>
          </p:cNvPr>
          <p:cNvSpPr/>
          <p:nvPr/>
        </p:nvSpPr>
        <p:spPr>
          <a:xfrm flipV="1">
            <a:off x="8058127" y="3982139"/>
            <a:ext cx="3295674" cy="45719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FB03DF-FDF4-29A1-4198-FD21F9A2AB2E}"/>
              </a:ext>
            </a:extLst>
          </p:cNvPr>
          <p:cNvSpPr txBox="1"/>
          <p:nvPr/>
        </p:nvSpPr>
        <p:spPr>
          <a:xfrm>
            <a:off x="4468504" y="5782078"/>
            <a:ext cx="2305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Gemini Ai</a:t>
            </a:r>
            <a:endParaRPr 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1E7EAB-22ED-4DF8-0888-1A1CD3E17945}"/>
              </a:ext>
            </a:extLst>
          </p:cNvPr>
          <p:cNvSpPr txBox="1"/>
          <p:nvPr/>
        </p:nvSpPr>
        <p:spPr>
          <a:xfrm>
            <a:off x="861027" y="5876857"/>
            <a:ext cx="2149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composer </a:t>
            </a:r>
            <a:endParaRPr lang="en-US" sz="3200" dirty="0"/>
          </a:p>
        </p:txBody>
      </p:sp>
      <p:pic>
        <p:nvPicPr>
          <p:cNvPr id="8" name="Picture 7" descr="A cartoon of a person with his hands up&#10;&#10;Description automatically generated">
            <a:extLst>
              <a:ext uri="{FF2B5EF4-FFF2-40B4-BE49-F238E27FC236}">
                <a16:creationId xmlns:a16="http://schemas.microsoft.com/office/drawing/2014/main" id="{6EB64CA0-5691-46D5-AD67-7E0BC5650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097326"/>
            <a:ext cx="2039471" cy="187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067F24CC-3E42-4AF9-BAB3-44639C00A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5698" y="3908321"/>
            <a:ext cx="2673381" cy="22592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84E246-375E-4700-B0F2-B4C77F46AC1B}"/>
              </a:ext>
            </a:extLst>
          </p:cNvPr>
          <p:cNvSpPr txBox="1"/>
          <p:nvPr/>
        </p:nvSpPr>
        <p:spPr>
          <a:xfrm>
            <a:off x="8922291" y="5869937"/>
            <a:ext cx="1882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SQL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6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C02BBC-67CD-24FB-F855-6BDC59B9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117BBA-0E2D-19C0-335D-29B1E751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226"/>
            <a:ext cx="9050518" cy="945498"/>
          </a:xfrm>
        </p:spPr>
        <p:txBody>
          <a:bodyPr/>
          <a:lstStyle/>
          <a:p>
            <a:r>
              <a:rPr lang="en-US" dirty="0"/>
              <a:t>9- Technologies Used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38FC7E8-17D9-62A8-A486-F8FF81910318}"/>
              </a:ext>
            </a:extLst>
          </p:cNvPr>
          <p:cNvSpPr/>
          <p:nvPr/>
        </p:nvSpPr>
        <p:spPr>
          <a:xfrm rot="-5400000">
            <a:off x="3488519" y="4062493"/>
            <a:ext cx="4507992" cy="4572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8A70B-47F2-138C-ACA5-76A8586DCD41}"/>
              </a:ext>
            </a:extLst>
          </p:cNvPr>
          <p:cNvSpPr txBox="1"/>
          <p:nvPr/>
        </p:nvSpPr>
        <p:spPr>
          <a:xfrm>
            <a:off x="3323635" y="3399847"/>
            <a:ext cx="1296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 HTML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6BCD4-4792-CC32-65E3-A51C090BCF2A}"/>
              </a:ext>
            </a:extLst>
          </p:cNvPr>
          <p:cNvSpPr txBox="1"/>
          <p:nvPr/>
        </p:nvSpPr>
        <p:spPr>
          <a:xfrm>
            <a:off x="6290075" y="3409749"/>
            <a:ext cx="2722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  CSS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5D580-35D6-208F-1106-F62F02DBE490}"/>
              </a:ext>
            </a:extLst>
          </p:cNvPr>
          <p:cNvSpPr txBox="1"/>
          <p:nvPr/>
        </p:nvSpPr>
        <p:spPr>
          <a:xfrm>
            <a:off x="6548116" y="5816129"/>
            <a:ext cx="2721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    JavaScript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E13C410-7AF3-264D-EC57-9EB975CCF247}"/>
              </a:ext>
            </a:extLst>
          </p:cNvPr>
          <p:cNvSpPr/>
          <p:nvPr/>
        </p:nvSpPr>
        <p:spPr>
          <a:xfrm>
            <a:off x="2698206" y="3947995"/>
            <a:ext cx="2801575" cy="48423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CF3BA31-B858-CD7E-A4F1-C97CCC792E96}"/>
              </a:ext>
            </a:extLst>
          </p:cNvPr>
          <p:cNvSpPr/>
          <p:nvPr/>
        </p:nvSpPr>
        <p:spPr>
          <a:xfrm flipV="1">
            <a:off x="6194643" y="3950699"/>
            <a:ext cx="3428547" cy="45719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3F65F576-6385-77B0-A744-85A7E8F8B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382" y="1661160"/>
            <a:ext cx="2120974" cy="1890607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9C694CDF-6925-898B-BDD9-25590F3AE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27" y="1661160"/>
            <a:ext cx="2229113" cy="1941880"/>
          </a:xfrm>
          <a:prstGeom prst="rect">
            <a:avLst/>
          </a:prstGeom>
        </p:spPr>
      </p:pic>
      <p:pic>
        <p:nvPicPr>
          <p:cNvPr id="10" name="Picture 9" descr="A yellow and black logo&#10;&#10;Description automatically generated">
            <a:extLst>
              <a:ext uri="{FF2B5EF4-FFF2-40B4-BE49-F238E27FC236}">
                <a16:creationId xmlns:a16="http://schemas.microsoft.com/office/drawing/2014/main" id="{580BFECE-CBE3-6D66-F3BB-F8AA711F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774" y="4085353"/>
            <a:ext cx="2106448" cy="1890608"/>
          </a:xfrm>
          <a:prstGeom prst="rect">
            <a:avLst/>
          </a:prstGeom>
        </p:spPr>
      </p:pic>
      <p:pic>
        <p:nvPicPr>
          <p:cNvPr id="14" name="Picture 13" descr="A blue oval with black text&#10;&#10;Description automatically generated">
            <a:extLst>
              <a:ext uri="{FF2B5EF4-FFF2-40B4-BE49-F238E27FC236}">
                <a16:creationId xmlns:a16="http://schemas.microsoft.com/office/drawing/2014/main" id="{DCFC7A72-481D-78C5-C54B-22EE7D82E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575" y="3757949"/>
            <a:ext cx="4129239" cy="22180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E0E936-F943-4D34-91E1-A02F0B71625B}"/>
              </a:ext>
            </a:extLst>
          </p:cNvPr>
          <p:cNvSpPr txBox="1"/>
          <p:nvPr/>
        </p:nvSpPr>
        <p:spPr>
          <a:xfrm>
            <a:off x="3385152" y="5733137"/>
            <a:ext cx="1051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PHP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332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 Implementation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45A1E5F-DB0D-7AD0-EB40-ABE1AAC13CB3}"/>
              </a:ext>
            </a:extLst>
          </p:cNvPr>
          <p:cNvSpPr txBox="1"/>
          <p:nvPr/>
        </p:nvSpPr>
        <p:spPr>
          <a:xfrm>
            <a:off x="414237" y="3266605"/>
            <a:ext cx="4670158" cy="1077025"/>
          </a:xfrm>
          <a:prstGeom prst="rect">
            <a:avLst/>
          </a:prstGeom>
          <a:gradFill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C45482-0F72-BC2A-B5F5-66ADF3034BD2}"/>
              </a:ext>
            </a:extLst>
          </p:cNvPr>
          <p:cNvSpPr/>
          <p:nvPr/>
        </p:nvSpPr>
        <p:spPr>
          <a:xfrm rot="19708698">
            <a:off x="4190752" y="2294018"/>
            <a:ext cx="1535251" cy="15571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8C0A0D4-4E8C-F835-1B97-44AF1398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88" y="2548417"/>
            <a:ext cx="1149578" cy="10483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1BF263-DD20-E423-9615-700344A40378}"/>
              </a:ext>
            </a:extLst>
          </p:cNvPr>
          <p:cNvSpPr txBox="1"/>
          <p:nvPr/>
        </p:nvSpPr>
        <p:spPr>
          <a:xfrm>
            <a:off x="414237" y="3471199"/>
            <a:ext cx="7244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M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achine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L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earning </a:t>
            </a:r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7F436C-E797-D7A2-D98F-A0CE03E81A3E}"/>
              </a:ext>
            </a:extLst>
          </p:cNvPr>
          <p:cNvSpPr txBox="1"/>
          <p:nvPr/>
        </p:nvSpPr>
        <p:spPr>
          <a:xfrm>
            <a:off x="6354033" y="2759909"/>
            <a:ext cx="6102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D31368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Vendor Layout</a:t>
            </a:r>
          </a:p>
          <a:p>
            <a:pPr marL="285750" indent="-285750">
              <a:buClr>
                <a:srgbClr val="D31368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Composer</a:t>
            </a:r>
          </a:p>
          <a:p>
            <a:pPr marL="285750" indent="-285750">
              <a:buClr>
                <a:srgbClr val="D31368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Gemini Model</a:t>
            </a:r>
          </a:p>
        </p:txBody>
      </p:sp>
    </p:spTree>
    <p:extLst>
      <p:ext uri="{BB962C8B-B14F-4D97-AF65-F5344CB8AC3E}">
        <p14:creationId xmlns:p14="http://schemas.microsoft.com/office/powerpoint/2010/main" val="37914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 Implementation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45A1E5F-DB0D-7AD0-EB40-ABE1AAC13CB3}"/>
              </a:ext>
            </a:extLst>
          </p:cNvPr>
          <p:cNvSpPr txBox="1"/>
          <p:nvPr/>
        </p:nvSpPr>
        <p:spPr>
          <a:xfrm>
            <a:off x="414237" y="3266605"/>
            <a:ext cx="4670158" cy="1077025"/>
          </a:xfrm>
          <a:prstGeom prst="rect">
            <a:avLst/>
          </a:prstGeom>
          <a:gradFill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C45482-0F72-BC2A-B5F5-66ADF3034BD2}"/>
              </a:ext>
            </a:extLst>
          </p:cNvPr>
          <p:cNvSpPr/>
          <p:nvPr/>
        </p:nvSpPr>
        <p:spPr>
          <a:xfrm rot="19708698">
            <a:off x="4190752" y="2294018"/>
            <a:ext cx="1535251" cy="15571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BF263-DD20-E423-9615-700344A40378}"/>
              </a:ext>
            </a:extLst>
          </p:cNvPr>
          <p:cNvSpPr txBox="1"/>
          <p:nvPr/>
        </p:nvSpPr>
        <p:spPr>
          <a:xfrm>
            <a:off x="-944919" y="3481951"/>
            <a:ext cx="7244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F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ront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E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nd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 </a:t>
            </a:r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7F436C-E797-D7A2-D98F-A0CE03E81A3E}"/>
              </a:ext>
            </a:extLst>
          </p:cNvPr>
          <p:cNvSpPr txBox="1"/>
          <p:nvPr/>
        </p:nvSpPr>
        <p:spPr>
          <a:xfrm>
            <a:off x="6354033" y="2759909"/>
            <a:ext cx="6102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D31368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HTML</a:t>
            </a:r>
          </a:p>
          <a:p>
            <a:pPr marL="285750" indent="-285750">
              <a:buClr>
                <a:srgbClr val="D31368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CSS</a:t>
            </a:r>
          </a:p>
          <a:p>
            <a:pPr marL="285750" indent="-285750">
              <a:buClr>
                <a:srgbClr val="D31368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JavaScript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8C09E7B-3AA8-0E6B-E3DA-DED00066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180" y="2577281"/>
            <a:ext cx="928448" cy="990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1932C-461E-3413-1D7F-D8D678E9EF52}"/>
              </a:ext>
            </a:extLst>
          </p:cNvPr>
          <p:cNvSpPr txBox="1"/>
          <p:nvPr/>
        </p:nvSpPr>
        <p:spPr>
          <a:xfrm>
            <a:off x="6354033" y="2146472"/>
            <a:ext cx="669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D3136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client side:</a:t>
            </a:r>
          </a:p>
        </p:txBody>
      </p:sp>
    </p:spTree>
    <p:extLst>
      <p:ext uri="{BB962C8B-B14F-4D97-AF65-F5344CB8AC3E}">
        <p14:creationId xmlns:p14="http://schemas.microsoft.com/office/powerpoint/2010/main" val="20472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 Implementation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45A1E5F-DB0D-7AD0-EB40-ABE1AAC13CB3}"/>
              </a:ext>
            </a:extLst>
          </p:cNvPr>
          <p:cNvSpPr txBox="1"/>
          <p:nvPr/>
        </p:nvSpPr>
        <p:spPr>
          <a:xfrm>
            <a:off x="414237" y="3266605"/>
            <a:ext cx="4670158" cy="1077025"/>
          </a:xfrm>
          <a:prstGeom prst="rect">
            <a:avLst/>
          </a:prstGeom>
          <a:gradFill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C45482-0F72-BC2A-B5F5-66ADF3034BD2}"/>
              </a:ext>
            </a:extLst>
          </p:cNvPr>
          <p:cNvSpPr/>
          <p:nvPr/>
        </p:nvSpPr>
        <p:spPr>
          <a:xfrm rot="19708698">
            <a:off x="4190752" y="2294018"/>
            <a:ext cx="1535251" cy="15571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BF263-DD20-E423-9615-700344A40378}"/>
              </a:ext>
            </a:extLst>
          </p:cNvPr>
          <p:cNvSpPr txBox="1"/>
          <p:nvPr/>
        </p:nvSpPr>
        <p:spPr>
          <a:xfrm>
            <a:off x="-944919" y="3481951"/>
            <a:ext cx="7244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kern="0" dirty="0">
                <a:latin typeface="Arial Rounded MT Bold" panose="020F0704030504030204" pitchFamily="34" charset="0"/>
                <a:sym typeface="Arial"/>
              </a:rPr>
              <a:t>B</a:t>
            </a:r>
            <a:r>
              <a:rPr lang="en-US" sz="3600" b="1" kern="0" dirty="0">
                <a:solidFill>
                  <a:schemeClr val="bg1"/>
                </a:solidFill>
                <a:latin typeface="Arial Rounded MT Bold" panose="020F0704030504030204" pitchFamily="34" charset="0"/>
                <a:sym typeface="Arial"/>
              </a:rPr>
              <a:t>ack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E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  <a:sym typeface="Arial"/>
              </a:rPr>
              <a:t>nd </a:t>
            </a:r>
            <a:endParaRPr lang="en-US" sz="36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3806353-F341-AA0C-5308-0F1A6A81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627" y="2520864"/>
            <a:ext cx="1101499" cy="1026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569091-B171-77B6-A7D5-6D22F3D4735D}"/>
              </a:ext>
            </a:extLst>
          </p:cNvPr>
          <p:cNvSpPr txBox="1"/>
          <p:nvPr/>
        </p:nvSpPr>
        <p:spPr>
          <a:xfrm>
            <a:off x="6264020" y="2393251"/>
            <a:ext cx="66992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D3136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Programing language:</a:t>
            </a:r>
          </a:p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PHP</a:t>
            </a:r>
            <a:endParaRPr lang="en-US" sz="3600" b="1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D3136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Database:</a:t>
            </a:r>
          </a:p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My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 </a:t>
            </a:r>
          </a:p>
        </p:txBody>
      </p:sp>
    </p:spTree>
    <p:extLst>
      <p:ext uri="{BB962C8B-B14F-4D97-AF65-F5344CB8AC3E}">
        <p14:creationId xmlns:p14="http://schemas.microsoft.com/office/powerpoint/2010/main" val="426941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 Implementation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26</a:t>
            </a:fld>
            <a:endParaRPr lang="ru-RU" dirty="0"/>
          </a:p>
        </p:txBody>
      </p:sp>
      <p:grpSp>
        <p:nvGrpSpPr>
          <p:cNvPr id="3" name="Google Shape;1609;p57">
            <a:extLst>
              <a:ext uri="{FF2B5EF4-FFF2-40B4-BE49-F238E27FC236}">
                <a16:creationId xmlns:a16="http://schemas.microsoft.com/office/drawing/2014/main" id="{B78793B7-8CBF-47F2-E56C-F61C7F6119F4}"/>
              </a:ext>
            </a:extLst>
          </p:cNvPr>
          <p:cNvGrpSpPr/>
          <p:nvPr/>
        </p:nvGrpSpPr>
        <p:grpSpPr>
          <a:xfrm>
            <a:off x="5448300" y="2273301"/>
            <a:ext cx="5349037" cy="3932942"/>
            <a:chOff x="3804623" y="931513"/>
            <a:chExt cx="4311631" cy="3283921"/>
          </a:xfrm>
        </p:grpSpPr>
        <p:grpSp>
          <p:nvGrpSpPr>
            <p:cNvPr id="4" name="Google Shape;1610;p57">
              <a:extLst>
                <a:ext uri="{FF2B5EF4-FFF2-40B4-BE49-F238E27FC236}">
                  <a16:creationId xmlns:a16="http://schemas.microsoft.com/office/drawing/2014/main" id="{C594B753-A1FB-12F1-DCA5-802AD921EF06}"/>
                </a:ext>
              </a:extLst>
            </p:cNvPr>
            <p:cNvGrpSpPr/>
            <p:nvPr/>
          </p:nvGrpSpPr>
          <p:grpSpPr>
            <a:xfrm>
              <a:off x="3804623" y="931513"/>
              <a:ext cx="4311631" cy="3283921"/>
              <a:chOff x="3420275" y="729474"/>
              <a:chExt cx="4831500" cy="3679876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D1C46BEF-1E18-E822-58DA-CD5026E2582C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6434EA51-E7CA-F2C6-C7FF-322B67652EBC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B1A38686-8309-C15E-1D2B-F4EA9581D10D}"/>
                  </a:ext>
                </a:extLst>
              </p:cNvPr>
              <p:cNvSpPr/>
              <p:nvPr/>
            </p:nvSpPr>
            <p:spPr>
              <a:xfrm>
                <a:off x="3420275" y="729474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8CFA84E6-38D4-DB38-2338-75803EDA50A0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90D7A49-0B64-FD99-1F0B-2BB516CE5B07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4CD7EA7-12EE-D26D-083F-83588E07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54" y="2383191"/>
            <a:ext cx="4986013" cy="304467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FB72C-719E-17BD-D98A-B31634EC9950}"/>
              </a:ext>
            </a:extLst>
          </p:cNvPr>
          <p:cNvSpPr txBox="1"/>
          <p:nvPr/>
        </p:nvSpPr>
        <p:spPr>
          <a:xfrm>
            <a:off x="462828" y="1848535"/>
            <a:ext cx="3311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D31368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R</a:t>
            </a:r>
            <a:r>
              <a:rPr lang="en-US" sz="3600" b="1" dirty="0">
                <a:latin typeface="Arial Rounded MT Bold" panose="020F0704030504030204" pitchFamily="34" charset="0"/>
                <a:ea typeface="+mn-ea"/>
                <a:cs typeface="+mn-cs"/>
              </a:rPr>
              <a:t>egister </a:t>
            </a:r>
            <a:r>
              <a:rPr lang="en-US" sz="3600" b="1" dirty="0">
                <a:solidFill>
                  <a:srgbClr val="D31368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P</a:t>
            </a:r>
            <a:r>
              <a:rPr lang="en-US" sz="3600" b="1" dirty="0">
                <a:latin typeface="Arial Rounded MT Bold" panose="020F0704030504030204" pitchFamily="34" charset="0"/>
                <a:ea typeface="+mn-ea"/>
                <a:cs typeface="+mn-cs"/>
              </a:rPr>
              <a:t>age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DDC2A-B5C7-3AFD-4EA8-AE9464AD5D2F}"/>
              </a:ext>
            </a:extLst>
          </p:cNvPr>
          <p:cNvSpPr txBox="1"/>
          <p:nvPr/>
        </p:nvSpPr>
        <p:spPr>
          <a:xfrm>
            <a:off x="477838" y="2660361"/>
            <a:ext cx="6102350" cy="1702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you do not have an account,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create an account to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be able to use all the services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provided by the program.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D8C852C-6883-4F91-D662-EF8821273962}"/>
              </a:ext>
            </a:extLst>
          </p:cNvPr>
          <p:cNvCxnSpPr>
            <a:cxnSpLocks/>
          </p:cNvCxnSpPr>
          <p:nvPr/>
        </p:nvCxnSpPr>
        <p:spPr>
          <a:xfrm>
            <a:off x="3774353" y="2221743"/>
            <a:ext cx="1567415" cy="1476159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14" y="1221103"/>
            <a:ext cx="4503295" cy="782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1- Author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>
                <a:solidFill>
                  <a:prstClr val="white"/>
                </a:solidFill>
              </a:rPr>
              <a:pPr/>
              <a:t>27</a:t>
            </a:fld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055C20-3ED5-84DB-83F4-1E628FDAFE4D}"/>
              </a:ext>
            </a:extLst>
          </p:cNvPr>
          <p:cNvSpPr txBox="1">
            <a:spLocks/>
          </p:cNvSpPr>
          <p:nvPr/>
        </p:nvSpPr>
        <p:spPr>
          <a:xfrm>
            <a:off x="793014" y="2542655"/>
            <a:ext cx="4977578" cy="36392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2"/>
                </a:solidFill>
              </a:rPr>
              <a:t>New Submission: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2"/>
                </a:solidFill>
              </a:rPr>
              <a:t>Title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2"/>
                </a:solidFill>
              </a:rPr>
              <a:t>Abstract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2"/>
                </a:solidFill>
              </a:rPr>
              <a:t>Upload File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2"/>
                </a:solidFill>
              </a:rPr>
              <a:t>Contributors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2"/>
                </a:solidFill>
              </a:rPr>
              <a:t>Editor Comment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2"/>
                </a:solidFill>
              </a:rPr>
              <a:t>Review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2"/>
                </a:solidFill>
              </a:rPr>
              <a:t>Submit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3" name="Google Shape;1609;p57">
            <a:extLst>
              <a:ext uri="{FF2B5EF4-FFF2-40B4-BE49-F238E27FC236}">
                <a16:creationId xmlns:a16="http://schemas.microsoft.com/office/drawing/2014/main" id="{26E540D6-3BE6-BEC9-E672-2A9E694B9E67}"/>
              </a:ext>
            </a:extLst>
          </p:cNvPr>
          <p:cNvGrpSpPr/>
          <p:nvPr/>
        </p:nvGrpSpPr>
        <p:grpSpPr>
          <a:xfrm>
            <a:off x="5410200" y="1638300"/>
            <a:ext cx="6499058" cy="4965985"/>
            <a:chOff x="3804623" y="931512"/>
            <a:chExt cx="4311631" cy="3283922"/>
          </a:xfrm>
        </p:grpSpPr>
        <p:grpSp>
          <p:nvGrpSpPr>
            <p:cNvPr id="14" name="Google Shape;1610;p57">
              <a:extLst>
                <a:ext uri="{FF2B5EF4-FFF2-40B4-BE49-F238E27FC236}">
                  <a16:creationId xmlns:a16="http://schemas.microsoft.com/office/drawing/2014/main" id="{91553B42-92DC-DE4E-C4E4-D29045141A82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16" name="Google Shape;1611;p57">
                <a:extLst>
                  <a:ext uri="{FF2B5EF4-FFF2-40B4-BE49-F238E27FC236}">
                    <a16:creationId xmlns:a16="http://schemas.microsoft.com/office/drawing/2014/main" id="{FF706757-8D72-2F7E-CAA8-07B224E19A96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12;p57">
                <a:extLst>
                  <a:ext uri="{FF2B5EF4-FFF2-40B4-BE49-F238E27FC236}">
                    <a16:creationId xmlns:a16="http://schemas.microsoft.com/office/drawing/2014/main" id="{41131E81-F2EE-746F-5B63-EDAC6E89AF7D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Google Shape;1613;p57">
                <a:extLst>
                  <a:ext uri="{FF2B5EF4-FFF2-40B4-BE49-F238E27FC236}">
                    <a16:creationId xmlns:a16="http://schemas.microsoft.com/office/drawing/2014/main" id="{FADCC6CE-FDA8-90AF-9015-F7B4E3363D96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14;p57">
                <a:extLst>
                  <a:ext uri="{FF2B5EF4-FFF2-40B4-BE49-F238E27FC236}">
                    <a16:creationId xmlns:a16="http://schemas.microsoft.com/office/drawing/2014/main" id="{789ECEA1-A040-4A22-3294-ECE248CF21BC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" name="Google Shape;1615;p57">
              <a:extLst>
                <a:ext uri="{FF2B5EF4-FFF2-40B4-BE49-F238E27FC236}">
                  <a16:creationId xmlns:a16="http://schemas.microsoft.com/office/drawing/2014/main" id="{3B536827-7F2C-F18B-764D-20AB548AC774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9187EB3-864C-179A-A139-652D0A249DB3}"/>
              </a:ext>
            </a:extLst>
          </p:cNvPr>
          <p:cNvCxnSpPr>
            <a:cxnSpLocks/>
          </p:cNvCxnSpPr>
          <p:nvPr/>
        </p:nvCxnSpPr>
        <p:spPr>
          <a:xfrm>
            <a:off x="3655002" y="2706558"/>
            <a:ext cx="1711010" cy="165574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71F38EC3-0C2D-5459-A28A-57B31C72AB55}"/>
              </a:ext>
            </a:extLst>
          </p:cNvPr>
          <p:cNvSpPr txBox="1">
            <a:spLocks/>
          </p:cNvSpPr>
          <p:nvPr/>
        </p:nvSpPr>
        <p:spPr>
          <a:xfrm>
            <a:off x="793014" y="447944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10- Implementation</a:t>
            </a:r>
            <a:endParaRPr lang="ru-R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D56681-DDB8-9D97-E93E-D25F0386FEC7}"/>
              </a:ext>
            </a:extLst>
          </p:cNvPr>
          <p:cNvSpPr/>
          <p:nvPr/>
        </p:nvSpPr>
        <p:spPr>
          <a:xfrm>
            <a:off x="793014" y="1178089"/>
            <a:ext cx="5380217" cy="12549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76300C-D4ED-E862-2BDC-5A3E6587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760" y="1817660"/>
            <a:ext cx="5975948" cy="376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772" y="1212491"/>
            <a:ext cx="4503295" cy="782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2- 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>
                <a:solidFill>
                  <a:prstClr val="white"/>
                </a:solidFill>
              </a:rPr>
              <a:pPr/>
              <a:t>28</a:t>
            </a:fld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746654-DBF8-4964-F856-0888BD344AFE}"/>
              </a:ext>
            </a:extLst>
          </p:cNvPr>
          <p:cNvSpPr txBox="1">
            <a:spLocks/>
          </p:cNvSpPr>
          <p:nvPr/>
        </p:nvSpPr>
        <p:spPr>
          <a:xfrm>
            <a:off x="867772" y="2100547"/>
            <a:ext cx="4977578" cy="36392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Editor: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Email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Country</a:t>
            </a:r>
            <a:r>
              <a:rPr lang="en-US" dirty="0"/>
              <a:t>	 </a:t>
            </a:r>
          </a:p>
          <a:p>
            <a:r>
              <a:rPr lang="en-US" dirty="0"/>
              <a:t>Assign Editor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3" name="Google Shape;1609;p57">
            <a:extLst>
              <a:ext uri="{FF2B5EF4-FFF2-40B4-BE49-F238E27FC236}">
                <a16:creationId xmlns:a16="http://schemas.microsoft.com/office/drawing/2014/main" id="{683BD99D-4250-5BE1-12DB-25BED0CCD800}"/>
              </a:ext>
            </a:extLst>
          </p:cNvPr>
          <p:cNvGrpSpPr/>
          <p:nvPr/>
        </p:nvGrpSpPr>
        <p:grpSpPr>
          <a:xfrm>
            <a:off x="5410200" y="1638300"/>
            <a:ext cx="6499058" cy="4965985"/>
            <a:chOff x="3804623" y="931512"/>
            <a:chExt cx="4311631" cy="3283922"/>
          </a:xfrm>
        </p:grpSpPr>
        <p:grpSp>
          <p:nvGrpSpPr>
            <p:cNvPr id="6" name="Google Shape;1610;p57">
              <a:extLst>
                <a:ext uri="{FF2B5EF4-FFF2-40B4-BE49-F238E27FC236}">
                  <a16:creationId xmlns:a16="http://schemas.microsoft.com/office/drawing/2014/main" id="{DBD3ED1A-027B-569A-A47D-479B6FB364DE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8" name="Google Shape;1611;p57">
                <a:extLst>
                  <a:ext uri="{FF2B5EF4-FFF2-40B4-BE49-F238E27FC236}">
                    <a16:creationId xmlns:a16="http://schemas.microsoft.com/office/drawing/2014/main" id="{CE281C54-7046-23A9-C87A-A4AF4DF45F0A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2;p57">
                <a:extLst>
                  <a:ext uri="{FF2B5EF4-FFF2-40B4-BE49-F238E27FC236}">
                    <a16:creationId xmlns:a16="http://schemas.microsoft.com/office/drawing/2014/main" id="{27D4FAED-12C4-A947-17BA-6C557A13EC9F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Google Shape;1613;p57">
                <a:extLst>
                  <a:ext uri="{FF2B5EF4-FFF2-40B4-BE49-F238E27FC236}">
                    <a16:creationId xmlns:a16="http://schemas.microsoft.com/office/drawing/2014/main" id="{2E5AC494-C69D-B8FC-7D78-2E59CEE15A0F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14;p57">
                <a:extLst>
                  <a:ext uri="{FF2B5EF4-FFF2-40B4-BE49-F238E27FC236}">
                    <a16:creationId xmlns:a16="http://schemas.microsoft.com/office/drawing/2014/main" id="{C416D3BD-CC0A-3BE5-9CAB-4B7F33568336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" name="Google Shape;1615;p57">
              <a:extLst>
                <a:ext uri="{FF2B5EF4-FFF2-40B4-BE49-F238E27FC236}">
                  <a16:creationId xmlns:a16="http://schemas.microsoft.com/office/drawing/2014/main" id="{0A4BDE6F-4D3E-2478-9304-3EFF5B353F2A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256D670-2524-A91A-FD08-B5C88148183E}"/>
              </a:ext>
            </a:extLst>
          </p:cNvPr>
          <p:cNvCxnSpPr>
            <a:cxnSpLocks/>
          </p:cNvCxnSpPr>
          <p:nvPr/>
        </p:nvCxnSpPr>
        <p:spPr>
          <a:xfrm>
            <a:off x="3492500" y="2857500"/>
            <a:ext cx="1873512" cy="1504799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48CC3F4-E677-CDD5-8DB0-089E2398DF5F}"/>
              </a:ext>
            </a:extLst>
          </p:cNvPr>
          <p:cNvSpPr txBox="1">
            <a:spLocks/>
          </p:cNvSpPr>
          <p:nvPr/>
        </p:nvSpPr>
        <p:spPr>
          <a:xfrm>
            <a:off x="848984" y="456598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10- Implementation</a:t>
            </a:r>
            <a:endParaRPr lang="ru-RU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28D7A6-3E3D-890A-43DB-48BDF3E951FC}"/>
              </a:ext>
            </a:extLst>
          </p:cNvPr>
          <p:cNvSpPr/>
          <p:nvPr/>
        </p:nvSpPr>
        <p:spPr>
          <a:xfrm>
            <a:off x="867772" y="1152498"/>
            <a:ext cx="5380217" cy="12549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349CAD1-CE7C-8328-7151-9519397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18" y="1800240"/>
            <a:ext cx="6031428" cy="38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946" y="1128749"/>
            <a:ext cx="2951272" cy="782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3- Editor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476452-4B79-C1A1-2117-5E317D4F5CFC}"/>
              </a:ext>
            </a:extLst>
          </p:cNvPr>
          <p:cNvSpPr txBox="1">
            <a:spLocks/>
          </p:cNvSpPr>
          <p:nvPr/>
        </p:nvSpPr>
        <p:spPr>
          <a:xfrm>
            <a:off x="6794393" y="1907102"/>
            <a:ext cx="4977578" cy="36392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Send for Review </a:t>
            </a:r>
          </a:p>
          <a:p>
            <a:r>
              <a:rPr lang="en-GB" dirty="0"/>
              <a:t>Assign Reviewer</a:t>
            </a:r>
          </a:p>
          <a:p>
            <a:r>
              <a:rPr lang="en-GB" dirty="0"/>
              <a:t>Accept and Skip Review </a:t>
            </a:r>
          </a:p>
          <a:p>
            <a:r>
              <a:rPr lang="en-GB" dirty="0"/>
              <a:t>Decline Submission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6" name="Google Shape;1609;p57">
            <a:extLst>
              <a:ext uri="{FF2B5EF4-FFF2-40B4-BE49-F238E27FC236}">
                <a16:creationId xmlns:a16="http://schemas.microsoft.com/office/drawing/2014/main" id="{7531BFFD-FA7D-C893-E6C2-2009D8BF9B39}"/>
              </a:ext>
            </a:extLst>
          </p:cNvPr>
          <p:cNvGrpSpPr/>
          <p:nvPr/>
        </p:nvGrpSpPr>
        <p:grpSpPr>
          <a:xfrm>
            <a:off x="596495" y="2400300"/>
            <a:ext cx="5880505" cy="4251535"/>
            <a:chOff x="3804623" y="931512"/>
            <a:chExt cx="4311631" cy="3283922"/>
          </a:xfrm>
        </p:grpSpPr>
        <p:grpSp>
          <p:nvGrpSpPr>
            <p:cNvPr id="10" name="Google Shape;1610;p57">
              <a:extLst>
                <a:ext uri="{FF2B5EF4-FFF2-40B4-BE49-F238E27FC236}">
                  <a16:creationId xmlns:a16="http://schemas.microsoft.com/office/drawing/2014/main" id="{885E9E93-7E04-3880-5E0D-89E65C31E76B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12" name="Google Shape;1611;p57">
                <a:extLst>
                  <a:ext uri="{FF2B5EF4-FFF2-40B4-BE49-F238E27FC236}">
                    <a16:creationId xmlns:a16="http://schemas.microsoft.com/office/drawing/2014/main" id="{A2272472-8405-DEC1-8FB2-F57178FBD236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12;p57">
                <a:extLst>
                  <a:ext uri="{FF2B5EF4-FFF2-40B4-BE49-F238E27FC236}">
                    <a16:creationId xmlns:a16="http://schemas.microsoft.com/office/drawing/2014/main" id="{5DD53CFC-DE23-1D02-C9B8-3460DE9CFF8A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Google Shape;1613;p57">
                <a:extLst>
                  <a:ext uri="{FF2B5EF4-FFF2-40B4-BE49-F238E27FC236}">
                    <a16:creationId xmlns:a16="http://schemas.microsoft.com/office/drawing/2014/main" id="{EF3C74F0-4D05-9699-68BC-CDBB721A1E53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14;p57">
                <a:extLst>
                  <a:ext uri="{FF2B5EF4-FFF2-40B4-BE49-F238E27FC236}">
                    <a16:creationId xmlns:a16="http://schemas.microsoft.com/office/drawing/2014/main" id="{6F05A6E8-F4FE-9D49-2D64-33467B763826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" name="Google Shape;1615;p57">
              <a:extLst>
                <a:ext uri="{FF2B5EF4-FFF2-40B4-BE49-F238E27FC236}">
                  <a16:creationId xmlns:a16="http://schemas.microsoft.com/office/drawing/2014/main" id="{0533A77B-FF81-1757-6B42-DCCC8258CBDA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BD7F2DE-EFB9-3A15-14D1-8E565F56EE20}"/>
              </a:ext>
            </a:extLst>
          </p:cNvPr>
          <p:cNvSpPr txBox="1">
            <a:spLocks/>
          </p:cNvSpPr>
          <p:nvPr/>
        </p:nvSpPr>
        <p:spPr>
          <a:xfrm>
            <a:off x="6807200" y="562308"/>
            <a:ext cx="5988747" cy="405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10- Implementation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62436E-FDFC-5B2B-5F79-D8E14BC77839}"/>
              </a:ext>
            </a:extLst>
          </p:cNvPr>
          <p:cNvSpPr/>
          <p:nvPr/>
        </p:nvSpPr>
        <p:spPr>
          <a:xfrm>
            <a:off x="6934093" y="1077969"/>
            <a:ext cx="4876907" cy="6274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691BA74-BF3B-886B-DA56-B092BA06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25" y="2519092"/>
            <a:ext cx="5441718" cy="32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7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250"/>
            <a:ext cx="9050518" cy="945498"/>
          </a:xfrm>
        </p:spPr>
        <p:txBody>
          <a:bodyPr/>
          <a:lstStyle/>
          <a:p>
            <a:r>
              <a:rPr lang="en-US" dirty="0"/>
              <a:t>Content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 txBox="1">
            <a:spLocks/>
          </p:cNvSpPr>
          <p:nvPr/>
        </p:nvSpPr>
        <p:spPr>
          <a:xfrm>
            <a:off x="753554" y="1762650"/>
            <a:ext cx="7071526" cy="701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 txBox="1">
            <a:spLocks/>
          </p:cNvSpPr>
          <p:nvPr/>
        </p:nvSpPr>
        <p:spPr>
          <a:xfrm>
            <a:off x="838200" y="1860293"/>
            <a:ext cx="6235700" cy="4997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None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1- Introduction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None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2- Literature Review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None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3- Problem Statement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None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4- Key Features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None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5- Methodology</a:t>
            </a:r>
            <a:endParaRPr lang="en-US" sz="2400" b="1" dirty="0"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latin typeface="Century Gothic"/>
              <a:ea typeface="+mj-ea"/>
              <a:cs typeface="+mj-cs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None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6- User-Friendly Interface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None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7- Courses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None/>
            </a:pPr>
            <a:endParaRPr lang="en-US" sz="2400" b="1" dirty="0"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latin typeface="Century Gothic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180000" indent="-1800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180000" indent="-18000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89BEF-CD49-2440-BC1B-5C9ACB98B9F4}"/>
              </a:ext>
            </a:extLst>
          </p:cNvPr>
          <p:cNvSpPr txBox="1"/>
          <p:nvPr/>
        </p:nvSpPr>
        <p:spPr>
          <a:xfrm>
            <a:off x="5628113" y="1860293"/>
            <a:ext cx="6102350" cy="372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D30F64"/>
              </a:buClr>
              <a:defRPr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8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- Tools &amp; </a:t>
            </a: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Technologies Used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9- Implementation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Tx/>
              <a:buNone/>
              <a:tabLst/>
              <a:defRPr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10- Our Project Video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8EDC"/>
                  </a:gs>
                  <a:gs pos="100000">
                    <a:srgbClr val="D30F64"/>
                  </a:gs>
                </a:gsLst>
                <a:lin ang="0" scaled="1"/>
              </a:gra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Tx/>
              <a:buNone/>
              <a:tabLst/>
              <a:defRPr/>
            </a:pPr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11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- Future Works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12- Conclusions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D30F64"/>
              </a:buCl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13- References</a:t>
            </a:r>
          </a:p>
        </p:txBody>
      </p:sp>
    </p:spTree>
    <p:extLst>
      <p:ext uri="{BB962C8B-B14F-4D97-AF65-F5344CB8AC3E}">
        <p14:creationId xmlns:p14="http://schemas.microsoft.com/office/powerpoint/2010/main" val="23348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098" y="1089118"/>
            <a:ext cx="3271176" cy="782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4- Reviewer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C1FBF-1087-C1F1-05C7-9D42A936A271}"/>
              </a:ext>
            </a:extLst>
          </p:cNvPr>
          <p:cNvSpPr txBox="1">
            <a:spLocks/>
          </p:cNvSpPr>
          <p:nvPr/>
        </p:nvSpPr>
        <p:spPr>
          <a:xfrm>
            <a:off x="6579422" y="1653212"/>
            <a:ext cx="5307778" cy="41470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Accept or Decline For Review </a:t>
            </a:r>
          </a:p>
          <a:p>
            <a:pPr lvl="1"/>
            <a:r>
              <a:rPr lang="en-US" dirty="0"/>
              <a:t>Accept :</a:t>
            </a:r>
          </a:p>
          <a:p>
            <a:pPr lvl="2"/>
            <a:r>
              <a:rPr lang="en-US" dirty="0"/>
              <a:t>Accept Summation </a:t>
            </a:r>
          </a:p>
          <a:p>
            <a:pPr lvl="2"/>
            <a:r>
              <a:rPr lang="en-US" dirty="0"/>
              <a:t>Decline Summation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9" name="Google Shape;1609;p57">
            <a:extLst>
              <a:ext uri="{FF2B5EF4-FFF2-40B4-BE49-F238E27FC236}">
                <a16:creationId xmlns:a16="http://schemas.microsoft.com/office/drawing/2014/main" id="{495FDF45-ACAC-33CF-71B9-6697C54BF55B}"/>
              </a:ext>
            </a:extLst>
          </p:cNvPr>
          <p:cNvGrpSpPr/>
          <p:nvPr/>
        </p:nvGrpSpPr>
        <p:grpSpPr>
          <a:xfrm>
            <a:off x="596495" y="2400300"/>
            <a:ext cx="5880505" cy="4251535"/>
            <a:chOff x="3804623" y="931512"/>
            <a:chExt cx="4311631" cy="3283922"/>
          </a:xfrm>
        </p:grpSpPr>
        <p:grpSp>
          <p:nvGrpSpPr>
            <p:cNvPr id="20" name="Google Shape;1610;p57">
              <a:extLst>
                <a:ext uri="{FF2B5EF4-FFF2-40B4-BE49-F238E27FC236}">
                  <a16:creationId xmlns:a16="http://schemas.microsoft.com/office/drawing/2014/main" id="{21AB11B2-2F2F-B3C9-1EE3-35B5FAB32273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22" name="Google Shape;1611;p57">
                <a:extLst>
                  <a:ext uri="{FF2B5EF4-FFF2-40B4-BE49-F238E27FC236}">
                    <a16:creationId xmlns:a16="http://schemas.microsoft.com/office/drawing/2014/main" id="{83B01AB7-7B61-B2DF-57BA-7FE79100CACD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12;p57">
                <a:extLst>
                  <a:ext uri="{FF2B5EF4-FFF2-40B4-BE49-F238E27FC236}">
                    <a16:creationId xmlns:a16="http://schemas.microsoft.com/office/drawing/2014/main" id="{D38FE47F-2791-8E1A-4BC4-CCE80B43EE80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Google Shape;1613;p57">
                <a:extLst>
                  <a:ext uri="{FF2B5EF4-FFF2-40B4-BE49-F238E27FC236}">
                    <a16:creationId xmlns:a16="http://schemas.microsoft.com/office/drawing/2014/main" id="{CA910448-1F9D-BE04-5E3E-E9545397C49C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14;p57">
                <a:extLst>
                  <a:ext uri="{FF2B5EF4-FFF2-40B4-BE49-F238E27FC236}">
                    <a16:creationId xmlns:a16="http://schemas.microsoft.com/office/drawing/2014/main" id="{FB8E9B4F-B5A7-D659-29C6-F6B6A7AC3ABB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" name="Google Shape;1615;p57">
              <a:extLst>
                <a:ext uri="{FF2B5EF4-FFF2-40B4-BE49-F238E27FC236}">
                  <a16:creationId xmlns:a16="http://schemas.microsoft.com/office/drawing/2014/main" id="{408DDD78-A3C6-CD32-EE01-466034DB5DCA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FC4189-8A70-314A-9CD4-B92CDE6847D1}"/>
              </a:ext>
            </a:extLst>
          </p:cNvPr>
          <p:cNvSpPr/>
          <p:nvPr/>
        </p:nvSpPr>
        <p:spPr>
          <a:xfrm>
            <a:off x="6870593" y="1065269"/>
            <a:ext cx="4876907" cy="6274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E6591C-B6CC-0DA2-8B4A-BE90AFB7C39A}"/>
              </a:ext>
            </a:extLst>
          </p:cNvPr>
          <p:cNvSpPr txBox="1">
            <a:spLocks/>
          </p:cNvSpPr>
          <p:nvPr/>
        </p:nvSpPr>
        <p:spPr>
          <a:xfrm>
            <a:off x="6731000" y="554950"/>
            <a:ext cx="5988747" cy="405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10- Implementation</a:t>
            </a:r>
            <a:endParaRPr lang="ru-RU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5B8CB9-74F6-C15F-0465-26588246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51" y="2553848"/>
            <a:ext cx="5441718" cy="31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237" y="1073153"/>
            <a:ext cx="2717520" cy="782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5- Editor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420E0-5B6F-79A7-8CA2-7A6BC0752B29}"/>
              </a:ext>
            </a:extLst>
          </p:cNvPr>
          <p:cNvSpPr txBox="1">
            <a:spLocks/>
          </p:cNvSpPr>
          <p:nvPr/>
        </p:nvSpPr>
        <p:spPr>
          <a:xfrm>
            <a:off x="6987237" y="1907102"/>
            <a:ext cx="4977578" cy="36392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/>
              <a:t>Read Review And Rating </a:t>
            </a:r>
          </a:p>
          <a:p>
            <a:pPr marL="457200" indent="-457200"/>
            <a:r>
              <a:rPr lang="en-US"/>
              <a:t>Accept Submission </a:t>
            </a:r>
          </a:p>
          <a:p>
            <a:pPr marL="457200" indent="-457200"/>
            <a:r>
              <a:rPr lang="en-US"/>
              <a:t>Send To Product </a:t>
            </a:r>
          </a:p>
          <a:p>
            <a:pPr marL="457200" indent="-457200"/>
            <a:r>
              <a:rPr lang="en-US"/>
              <a:t>Schedule for Publication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508712-A48B-7CCC-8941-ED30734E31B8}"/>
              </a:ext>
            </a:extLst>
          </p:cNvPr>
          <p:cNvSpPr txBox="1">
            <a:spLocks/>
          </p:cNvSpPr>
          <p:nvPr/>
        </p:nvSpPr>
        <p:spPr>
          <a:xfrm>
            <a:off x="6794393" y="575008"/>
            <a:ext cx="5988747" cy="405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10- Implementation</a:t>
            </a:r>
            <a:endParaRPr lang="ru-R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7CF23D-09D3-2268-18E0-758A83BE914C}"/>
              </a:ext>
            </a:extLst>
          </p:cNvPr>
          <p:cNvSpPr/>
          <p:nvPr/>
        </p:nvSpPr>
        <p:spPr>
          <a:xfrm>
            <a:off x="6959493" y="1090669"/>
            <a:ext cx="4876907" cy="6274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9" name="Google Shape;1609;p57">
            <a:extLst>
              <a:ext uri="{FF2B5EF4-FFF2-40B4-BE49-F238E27FC236}">
                <a16:creationId xmlns:a16="http://schemas.microsoft.com/office/drawing/2014/main" id="{F34E5DEA-2310-299E-CC96-2E5880B50F0B}"/>
              </a:ext>
            </a:extLst>
          </p:cNvPr>
          <p:cNvGrpSpPr/>
          <p:nvPr/>
        </p:nvGrpSpPr>
        <p:grpSpPr>
          <a:xfrm>
            <a:off x="596495" y="2400300"/>
            <a:ext cx="5880505" cy="4251535"/>
            <a:chOff x="3804623" y="931512"/>
            <a:chExt cx="4311631" cy="3283922"/>
          </a:xfrm>
        </p:grpSpPr>
        <p:grpSp>
          <p:nvGrpSpPr>
            <p:cNvPr id="10" name="Google Shape;1610;p57">
              <a:extLst>
                <a:ext uri="{FF2B5EF4-FFF2-40B4-BE49-F238E27FC236}">
                  <a16:creationId xmlns:a16="http://schemas.microsoft.com/office/drawing/2014/main" id="{D61506B2-0E25-6F68-AAC8-28B30ED63C68}"/>
                </a:ext>
              </a:extLst>
            </p:cNvPr>
            <p:cNvGrpSpPr/>
            <p:nvPr/>
          </p:nvGrpSpPr>
          <p:grpSpPr>
            <a:xfrm>
              <a:off x="3804623" y="931512"/>
              <a:ext cx="4311631" cy="3283922"/>
              <a:chOff x="3420275" y="729473"/>
              <a:chExt cx="4831500" cy="3679877"/>
            </a:xfrm>
          </p:grpSpPr>
          <p:sp>
            <p:nvSpPr>
              <p:cNvPr id="12" name="Google Shape;1611;p57">
                <a:extLst>
                  <a:ext uri="{FF2B5EF4-FFF2-40B4-BE49-F238E27FC236}">
                    <a16:creationId xmlns:a16="http://schemas.microsoft.com/office/drawing/2014/main" id="{F88C39B5-12D4-FAB8-2B16-DF25F57373EE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12;p57">
                <a:extLst>
                  <a:ext uri="{FF2B5EF4-FFF2-40B4-BE49-F238E27FC236}">
                    <a16:creationId xmlns:a16="http://schemas.microsoft.com/office/drawing/2014/main" id="{5D019341-5FFA-1557-CAF6-A79AFC5AD32F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Google Shape;1613;p57">
                <a:extLst>
                  <a:ext uri="{FF2B5EF4-FFF2-40B4-BE49-F238E27FC236}">
                    <a16:creationId xmlns:a16="http://schemas.microsoft.com/office/drawing/2014/main" id="{FD9B516B-E6C6-213A-3885-75AC1FA9E781}"/>
                  </a:ext>
                </a:extLst>
              </p:cNvPr>
              <p:cNvSpPr/>
              <p:nvPr/>
            </p:nvSpPr>
            <p:spPr>
              <a:xfrm>
                <a:off x="3420275" y="729473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14;p57">
                <a:extLst>
                  <a:ext uri="{FF2B5EF4-FFF2-40B4-BE49-F238E27FC236}">
                    <a16:creationId xmlns:a16="http://schemas.microsoft.com/office/drawing/2014/main" id="{78CAB58F-75FE-36BC-6994-40B822B13EC9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" name="Google Shape;1615;p57">
              <a:extLst>
                <a:ext uri="{FF2B5EF4-FFF2-40B4-BE49-F238E27FC236}">
                  <a16:creationId xmlns:a16="http://schemas.microsoft.com/office/drawing/2014/main" id="{61089549-F777-59F2-8E06-F35E83F9DC13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4C75C126-4FF3-8D55-9341-71BBB52B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9092"/>
            <a:ext cx="5441718" cy="32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 Implementation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32</a:t>
            </a:fld>
            <a:endParaRPr lang="ru-RU" dirty="0"/>
          </a:p>
        </p:txBody>
      </p:sp>
      <p:grpSp>
        <p:nvGrpSpPr>
          <p:cNvPr id="3" name="Google Shape;1609;p57">
            <a:extLst>
              <a:ext uri="{FF2B5EF4-FFF2-40B4-BE49-F238E27FC236}">
                <a16:creationId xmlns:a16="http://schemas.microsoft.com/office/drawing/2014/main" id="{B78793B7-8CBF-47F2-E56C-F61C7F6119F4}"/>
              </a:ext>
            </a:extLst>
          </p:cNvPr>
          <p:cNvGrpSpPr/>
          <p:nvPr/>
        </p:nvGrpSpPr>
        <p:grpSpPr>
          <a:xfrm>
            <a:off x="5448300" y="2273301"/>
            <a:ext cx="5349037" cy="3932942"/>
            <a:chOff x="3804623" y="931513"/>
            <a:chExt cx="4311631" cy="3283921"/>
          </a:xfrm>
        </p:grpSpPr>
        <p:grpSp>
          <p:nvGrpSpPr>
            <p:cNvPr id="4" name="Google Shape;1610;p57">
              <a:extLst>
                <a:ext uri="{FF2B5EF4-FFF2-40B4-BE49-F238E27FC236}">
                  <a16:creationId xmlns:a16="http://schemas.microsoft.com/office/drawing/2014/main" id="{C594B753-A1FB-12F1-DCA5-802AD921EF06}"/>
                </a:ext>
              </a:extLst>
            </p:cNvPr>
            <p:cNvGrpSpPr/>
            <p:nvPr/>
          </p:nvGrpSpPr>
          <p:grpSpPr>
            <a:xfrm>
              <a:off x="3804623" y="931513"/>
              <a:ext cx="4311631" cy="3283921"/>
              <a:chOff x="3420275" y="729474"/>
              <a:chExt cx="4831500" cy="3679876"/>
            </a:xfrm>
          </p:grpSpPr>
          <p:sp>
            <p:nvSpPr>
              <p:cNvPr id="7" name="Google Shape;1611;p57">
                <a:extLst>
                  <a:ext uri="{FF2B5EF4-FFF2-40B4-BE49-F238E27FC236}">
                    <a16:creationId xmlns:a16="http://schemas.microsoft.com/office/drawing/2014/main" id="{D1C46BEF-1E18-E822-58DA-CD5026E2582C}"/>
                  </a:ext>
                </a:extLst>
              </p:cNvPr>
              <p:cNvSpPr/>
              <p:nvPr/>
            </p:nvSpPr>
            <p:spPr>
              <a:xfrm>
                <a:off x="3586250" y="832319"/>
                <a:ext cx="4503600" cy="2848764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12;p57">
                <a:extLst>
                  <a:ext uri="{FF2B5EF4-FFF2-40B4-BE49-F238E27FC236}">
                    <a16:creationId xmlns:a16="http://schemas.microsoft.com/office/drawing/2014/main" id="{6434EA51-E7CA-F2C6-C7FF-322B67652EBC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Google Shape;1613;p57">
                <a:extLst>
                  <a:ext uri="{FF2B5EF4-FFF2-40B4-BE49-F238E27FC236}">
                    <a16:creationId xmlns:a16="http://schemas.microsoft.com/office/drawing/2014/main" id="{B1A38686-8309-C15E-1D2B-F4EA9581D10D}"/>
                  </a:ext>
                </a:extLst>
              </p:cNvPr>
              <p:cNvSpPr/>
              <p:nvPr/>
            </p:nvSpPr>
            <p:spPr>
              <a:xfrm>
                <a:off x="3420275" y="729474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14;p57">
                <a:extLst>
                  <a:ext uri="{FF2B5EF4-FFF2-40B4-BE49-F238E27FC236}">
                    <a16:creationId xmlns:a16="http://schemas.microsoft.com/office/drawing/2014/main" id="{8CFA84E6-38D4-DB38-2338-75803EDA50A0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" name="Google Shape;1615;p57">
              <a:extLst>
                <a:ext uri="{FF2B5EF4-FFF2-40B4-BE49-F238E27FC236}">
                  <a16:creationId xmlns:a16="http://schemas.microsoft.com/office/drawing/2014/main" id="{890D7A49-0B64-FD99-1F0B-2BB516CE5B07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B8FB72C-719E-17BD-D98A-B31634EC9950}"/>
              </a:ext>
            </a:extLst>
          </p:cNvPr>
          <p:cNvSpPr txBox="1"/>
          <p:nvPr/>
        </p:nvSpPr>
        <p:spPr>
          <a:xfrm>
            <a:off x="462828" y="1848535"/>
            <a:ext cx="3690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D31368"/>
                </a:solidFill>
                <a:latin typeface="Arial Rounded MT Bold" panose="020F0704030504030204" pitchFamily="34" charset="0"/>
              </a:rPr>
              <a:t>C</a:t>
            </a:r>
            <a:r>
              <a:rPr lang="en-US" sz="3600" b="1" dirty="0">
                <a:latin typeface="Arial Rounded MT Bold" panose="020F0704030504030204" pitchFamily="34" charset="0"/>
                <a:ea typeface="+mn-ea"/>
                <a:cs typeface="+mn-cs"/>
              </a:rPr>
              <a:t>hat</a:t>
            </a:r>
            <a:r>
              <a:rPr lang="en-US" sz="3600" b="1" dirty="0">
                <a:solidFill>
                  <a:srgbClr val="D31368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 B</a:t>
            </a:r>
            <a:r>
              <a:rPr lang="en-US" sz="3600" b="1" dirty="0">
                <a:latin typeface="Arial Rounded MT Bold" panose="020F0704030504030204" pitchFamily="34" charset="0"/>
                <a:ea typeface="+mn-ea"/>
                <a:cs typeface="+mn-cs"/>
              </a:rPr>
              <a:t>ot </a:t>
            </a:r>
            <a:r>
              <a:rPr lang="en-US" sz="3600" b="1" dirty="0">
                <a:solidFill>
                  <a:srgbClr val="D31368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P</a:t>
            </a:r>
            <a:r>
              <a:rPr lang="en-US" sz="3600" b="1" dirty="0">
                <a:latin typeface="Arial Rounded MT Bold" panose="020F0704030504030204" pitchFamily="34" charset="0"/>
                <a:ea typeface="+mn-ea"/>
                <a:cs typeface="+mn-cs"/>
              </a:rPr>
              <a:t>age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DDC2A-B5C7-3AFD-4EA8-AE9464AD5D2F}"/>
              </a:ext>
            </a:extLst>
          </p:cNvPr>
          <p:cNvSpPr txBox="1"/>
          <p:nvPr/>
        </p:nvSpPr>
        <p:spPr>
          <a:xfrm>
            <a:off x="477838" y="2660361"/>
            <a:ext cx="6102350" cy="127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If you need to ask any question,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You can use chat bot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D8C852C-6883-4F91-D662-EF8821273962}"/>
              </a:ext>
            </a:extLst>
          </p:cNvPr>
          <p:cNvCxnSpPr>
            <a:cxnSpLocks/>
          </p:cNvCxnSpPr>
          <p:nvPr/>
        </p:nvCxnSpPr>
        <p:spPr>
          <a:xfrm>
            <a:off x="3837131" y="2212470"/>
            <a:ext cx="1468268" cy="1424601"/>
          </a:xfrm>
          <a:prstGeom prst="bentConnector3">
            <a:avLst>
              <a:gd name="adj1" fmla="val 57785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821A339-D461-A0FE-2ED7-0CE365E42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54" y="2383218"/>
            <a:ext cx="4986013" cy="30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1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D64C9-14D4-E38E-FDB2-18890265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33</a:t>
            </a:fld>
            <a:endParaRPr lang="ru-RU"/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3D535A0E-BE50-DCC9-4022-C0A95E8B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416791"/>
            <a:ext cx="9050518" cy="945498"/>
          </a:xfrm>
        </p:spPr>
        <p:txBody>
          <a:bodyPr/>
          <a:lstStyle/>
          <a:p>
            <a:r>
              <a:rPr lang="en-US" dirty="0"/>
              <a:t>11-Our Project Video</a:t>
            </a:r>
          </a:p>
        </p:txBody>
      </p:sp>
      <p:pic>
        <p:nvPicPr>
          <p:cNvPr id="14" name="Picture Placeholder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0706D1B-5091-8F4D-A6D7-69D6CA340F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24908" y="2323458"/>
            <a:ext cx="3387547" cy="3387547"/>
          </a:xfrm>
          <a:noFill/>
        </p:spPr>
      </p:pic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56031BE6-B361-2A59-43BB-8CE288A34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8600" y="2323458"/>
            <a:ext cx="6046788" cy="33875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Let’s Stop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D313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5 Minutes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/>
                <a:sym typeface="Arial"/>
              </a:rPr>
              <a:t>T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o </a:t>
            </a:r>
            <a:r>
              <a:rPr lang="en-US" sz="4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/>
                <a:sym typeface="Arial"/>
              </a:rPr>
              <a:t>P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resent Our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3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485AA-E803-4A7F-9410-49C73911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823D2-B48A-45A6-A258-8C98353D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2" y="212726"/>
            <a:ext cx="9050518" cy="7554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06582C81-66FC-4853-B024-1AEA84AF25F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47" y="1102659"/>
            <a:ext cx="9881365" cy="5079286"/>
          </a:xfrm>
        </p:spPr>
      </p:pic>
    </p:spTree>
    <p:extLst>
      <p:ext uri="{BB962C8B-B14F-4D97-AF65-F5344CB8AC3E}">
        <p14:creationId xmlns:p14="http://schemas.microsoft.com/office/powerpoint/2010/main" val="369571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computer server room with blue lights&#10;&#10;Description automatically generated">
            <a:extLst>
              <a:ext uri="{FF2B5EF4-FFF2-40B4-BE49-F238E27FC236}">
                <a16:creationId xmlns:a16="http://schemas.microsoft.com/office/drawing/2014/main" id="{7A61783D-6FFA-F284-060C-37EEEB2684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5444" r="35444"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FF1EBE4-882D-3570-343E-04783D62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11- 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6CB7F6-899D-5BF0-B32B-BBF2C9DF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35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09B8E-FE2F-452C-841A-2C894FF0B09C}"/>
              </a:ext>
            </a:extLst>
          </p:cNvPr>
          <p:cNvSpPr txBox="1"/>
          <p:nvPr/>
        </p:nvSpPr>
        <p:spPr>
          <a:xfrm>
            <a:off x="6791337" y="2292634"/>
            <a:ext cx="4621981" cy="535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3200" b="1" i="0">
                <a:solidFill>
                  <a:schemeClr val="accent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Recommendation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BBA07-5D13-4626-ADE2-C7C75810AC6B}"/>
              </a:ext>
            </a:extLst>
          </p:cNvPr>
          <p:cNvSpPr txBox="1"/>
          <p:nvPr/>
        </p:nvSpPr>
        <p:spPr>
          <a:xfrm>
            <a:off x="6791337" y="3161234"/>
            <a:ext cx="4119154" cy="535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3200" b="1" i="0">
                <a:solidFill>
                  <a:schemeClr val="accent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471752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close-up of a blue paper&#10;&#10;Description automatically generated">
            <a:extLst>
              <a:ext uri="{FF2B5EF4-FFF2-40B4-BE49-F238E27FC236}">
                <a16:creationId xmlns:a16="http://schemas.microsoft.com/office/drawing/2014/main" id="{83EA13A3-275A-0FDA-28B1-2C8941BD525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19780" r="3" b="3"/>
          <a:stretch/>
        </p:blipFill>
        <p:spPr>
          <a:xfrm>
            <a:off x="5770592" y="1358843"/>
            <a:ext cx="6421408" cy="3438427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7089DA0-BC3D-4B28-7BDC-11CC4C9A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503295" cy="782638"/>
          </a:xfrm>
        </p:spPr>
        <p:txBody>
          <a:bodyPr anchor="ctr">
            <a:normAutofit/>
          </a:bodyPr>
          <a:lstStyle/>
          <a:p>
            <a:r>
              <a:rPr lang="en-US" dirty="0"/>
              <a:t>12-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DBF50-C575-98B9-BF5F-FDAE5E45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36</a:t>
            </a:fld>
            <a:endParaRPr lang="ru-RU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AE9EBB-FC84-E40C-499D-883396DA63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961" y="2460589"/>
            <a:ext cx="4905939" cy="108271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GB" sz="8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graduation project delves into Open Journal Systems (OJS), a platform that streamlines editorial workflows, ensures transparency, and enhances research accessibility, highlighting its adaptability and potential to address academic publishing challenges.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50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27FDA5-2A79-2476-A35E-A4708978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501685"/>
            <a:ext cx="4503295" cy="673100"/>
          </a:xfrm>
        </p:spPr>
        <p:txBody>
          <a:bodyPr>
            <a:normAutofit fontScale="90000"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13- References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2916A-BE62-05BD-5595-6BEE4B69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37</a:t>
            </a:fld>
            <a:endParaRPr lang="ru-RU" dirty="0"/>
          </a:p>
        </p:txBody>
      </p:sp>
      <p:sp>
        <p:nvSpPr>
          <p:cNvPr id="9" name="Rectangle: Rounded Corners 8">
            <a:hlinkClick r:id="rId2"/>
            <a:extLst>
              <a:ext uri="{FF2B5EF4-FFF2-40B4-BE49-F238E27FC236}">
                <a16:creationId xmlns:a16="http://schemas.microsoft.com/office/drawing/2014/main" id="{B24ABEC2-E91C-DC8E-A0A0-42A1C8FC9067}"/>
              </a:ext>
            </a:extLst>
          </p:cNvPr>
          <p:cNvSpPr/>
          <p:nvPr/>
        </p:nvSpPr>
        <p:spPr>
          <a:xfrm>
            <a:off x="1238514" y="2573339"/>
            <a:ext cx="7943586" cy="673100"/>
          </a:xfrm>
          <a:custGeom>
            <a:avLst/>
            <a:gdLst>
              <a:gd name="connsiteX0" fmla="*/ 0 w 7943586"/>
              <a:gd name="connsiteY0" fmla="*/ 112186 h 673100"/>
              <a:gd name="connsiteX1" fmla="*/ 112186 w 7943586"/>
              <a:gd name="connsiteY1" fmla="*/ 0 h 673100"/>
              <a:gd name="connsiteX2" fmla="*/ 7831400 w 7943586"/>
              <a:gd name="connsiteY2" fmla="*/ 0 h 673100"/>
              <a:gd name="connsiteX3" fmla="*/ 7943586 w 7943586"/>
              <a:gd name="connsiteY3" fmla="*/ 112186 h 673100"/>
              <a:gd name="connsiteX4" fmla="*/ 7943586 w 7943586"/>
              <a:gd name="connsiteY4" fmla="*/ 560914 h 673100"/>
              <a:gd name="connsiteX5" fmla="*/ 7831400 w 7943586"/>
              <a:gd name="connsiteY5" fmla="*/ 673100 h 673100"/>
              <a:gd name="connsiteX6" fmla="*/ 112186 w 7943586"/>
              <a:gd name="connsiteY6" fmla="*/ 673100 h 673100"/>
              <a:gd name="connsiteX7" fmla="*/ 0 w 7943586"/>
              <a:gd name="connsiteY7" fmla="*/ 560914 h 673100"/>
              <a:gd name="connsiteX8" fmla="*/ 0 w 7943586"/>
              <a:gd name="connsiteY8" fmla="*/ 112186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43586" h="673100" fill="none" extrusionOk="0">
                <a:moveTo>
                  <a:pt x="0" y="112186"/>
                </a:moveTo>
                <a:cubicBezTo>
                  <a:pt x="7748" y="46568"/>
                  <a:pt x="53120" y="5357"/>
                  <a:pt x="112186" y="0"/>
                </a:cubicBezTo>
                <a:cubicBezTo>
                  <a:pt x="1996714" y="46331"/>
                  <a:pt x="4028497" y="-116014"/>
                  <a:pt x="7831400" y="0"/>
                </a:cubicBezTo>
                <a:cubicBezTo>
                  <a:pt x="7897921" y="9626"/>
                  <a:pt x="7941926" y="59558"/>
                  <a:pt x="7943586" y="112186"/>
                </a:cubicBezTo>
                <a:cubicBezTo>
                  <a:pt x="7957620" y="261848"/>
                  <a:pt x="7966444" y="499721"/>
                  <a:pt x="7943586" y="560914"/>
                </a:cubicBezTo>
                <a:cubicBezTo>
                  <a:pt x="7945529" y="623337"/>
                  <a:pt x="7897994" y="666334"/>
                  <a:pt x="7831400" y="673100"/>
                </a:cubicBezTo>
                <a:cubicBezTo>
                  <a:pt x="5752067" y="630874"/>
                  <a:pt x="3711646" y="579614"/>
                  <a:pt x="112186" y="673100"/>
                </a:cubicBezTo>
                <a:cubicBezTo>
                  <a:pt x="55923" y="672401"/>
                  <a:pt x="5256" y="625176"/>
                  <a:pt x="0" y="560914"/>
                </a:cubicBezTo>
                <a:cubicBezTo>
                  <a:pt x="-10162" y="429495"/>
                  <a:pt x="20026" y="258302"/>
                  <a:pt x="0" y="112186"/>
                </a:cubicBezTo>
                <a:close/>
              </a:path>
              <a:path w="7943586" h="673100" stroke="0" extrusionOk="0">
                <a:moveTo>
                  <a:pt x="0" y="112186"/>
                </a:moveTo>
                <a:cubicBezTo>
                  <a:pt x="541" y="47911"/>
                  <a:pt x="42655" y="-4082"/>
                  <a:pt x="112186" y="0"/>
                </a:cubicBezTo>
                <a:cubicBezTo>
                  <a:pt x="3081325" y="122108"/>
                  <a:pt x="5877510" y="-106165"/>
                  <a:pt x="7831400" y="0"/>
                </a:cubicBezTo>
                <a:cubicBezTo>
                  <a:pt x="7881555" y="-2173"/>
                  <a:pt x="7945551" y="52553"/>
                  <a:pt x="7943586" y="112186"/>
                </a:cubicBezTo>
                <a:cubicBezTo>
                  <a:pt x="7952543" y="215778"/>
                  <a:pt x="7975180" y="375764"/>
                  <a:pt x="7943586" y="560914"/>
                </a:cubicBezTo>
                <a:cubicBezTo>
                  <a:pt x="7948478" y="625478"/>
                  <a:pt x="7885931" y="667059"/>
                  <a:pt x="7831400" y="673100"/>
                </a:cubicBezTo>
                <a:cubicBezTo>
                  <a:pt x="6181419" y="695274"/>
                  <a:pt x="1102642" y="636017"/>
                  <a:pt x="112186" y="673100"/>
                </a:cubicBezTo>
                <a:cubicBezTo>
                  <a:pt x="44136" y="672777"/>
                  <a:pt x="-189" y="614217"/>
                  <a:pt x="0" y="560914"/>
                </a:cubicBezTo>
                <a:cubicBezTo>
                  <a:pt x="-18210" y="368163"/>
                  <a:pt x="17220" y="235294"/>
                  <a:pt x="0" y="112186"/>
                </a:cubicBezTo>
                <a:close/>
              </a:path>
            </a:pathLst>
          </a:custGeom>
          <a:ln w="539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hlinkClick r:id="rId3"/>
            <a:extLst>
              <a:ext uri="{FF2B5EF4-FFF2-40B4-BE49-F238E27FC236}">
                <a16:creationId xmlns:a16="http://schemas.microsoft.com/office/drawing/2014/main" id="{3120E044-5CEA-3152-A2D1-9CD665E51739}"/>
              </a:ext>
            </a:extLst>
          </p:cNvPr>
          <p:cNvSpPr/>
          <p:nvPr/>
        </p:nvSpPr>
        <p:spPr>
          <a:xfrm>
            <a:off x="8906239" y="2402898"/>
            <a:ext cx="1542322" cy="776719"/>
          </a:xfrm>
          <a:custGeom>
            <a:avLst/>
            <a:gdLst>
              <a:gd name="connsiteX0" fmla="*/ 0 w 1542322"/>
              <a:gd name="connsiteY0" fmla="*/ 96329 h 776719"/>
              <a:gd name="connsiteX1" fmla="*/ 96329 w 1542322"/>
              <a:gd name="connsiteY1" fmla="*/ 0 h 776719"/>
              <a:gd name="connsiteX2" fmla="*/ 1445993 w 1542322"/>
              <a:gd name="connsiteY2" fmla="*/ 0 h 776719"/>
              <a:gd name="connsiteX3" fmla="*/ 1542322 w 1542322"/>
              <a:gd name="connsiteY3" fmla="*/ 96329 h 776719"/>
              <a:gd name="connsiteX4" fmla="*/ 1542322 w 1542322"/>
              <a:gd name="connsiteY4" fmla="*/ 680390 h 776719"/>
              <a:gd name="connsiteX5" fmla="*/ 1445993 w 1542322"/>
              <a:gd name="connsiteY5" fmla="*/ 776719 h 776719"/>
              <a:gd name="connsiteX6" fmla="*/ 96329 w 1542322"/>
              <a:gd name="connsiteY6" fmla="*/ 776719 h 776719"/>
              <a:gd name="connsiteX7" fmla="*/ 0 w 1542322"/>
              <a:gd name="connsiteY7" fmla="*/ 680390 h 776719"/>
              <a:gd name="connsiteX8" fmla="*/ 0 w 1542322"/>
              <a:gd name="connsiteY8" fmla="*/ 96329 h 77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322" h="776719" fill="none" extrusionOk="0">
                <a:moveTo>
                  <a:pt x="0" y="96329"/>
                </a:moveTo>
                <a:cubicBezTo>
                  <a:pt x="1360" y="42370"/>
                  <a:pt x="45354" y="-310"/>
                  <a:pt x="96329" y="0"/>
                </a:cubicBezTo>
                <a:cubicBezTo>
                  <a:pt x="650059" y="45202"/>
                  <a:pt x="912183" y="114468"/>
                  <a:pt x="1445993" y="0"/>
                </a:cubicBezTo>
                <a:cubicBezTo>
                  <a:pt x="1502118" y="-2630"/>
                  <a:pt x="1541662" y="37191"/>
                  <a:pt x="1542322" y="96329"/>
                </a:cubicBezTo>
                <a:cubicBezTo>
                  <a:pt x="1507480" y="376170"/>
                  <a:pt x="1585104" y="567603"/>
                  <a:pt x="1542322" y="680390"/>
                </a:cubicBezTo>
                <a:cubicBezTo>
                  <a:pt x="1544595" y="733254"/>
                  <a:pt x="1493822" y="776660"/>
                  <a:pt x="1445993" y="776719"/>
                </a:cubicBezTo>
                <a:cubicBezTo>
                  <a:pt x="947248" y="790110"/>
                  <a:pt x="606568" y="691363"/>
                  <a:pt x="96329" y="776719"/>
                </a:cubicBezTo>
                <a:cubicBezTo>
                  <a:pt x="40196" y="776331"/>
                  <a:pt x="-7545" y="732906"/>
                  <a:pt x="0" y="680390"/>
                </a:cubicBezTo>
                <a:cubicBezTo>
                  <a:pt x="25216" y="512988"/>
                  <a:pt x="3611" y="288444"/>
                  <a:pt x="0" y="96329"/>
                </a:cubicBezTo>
                <a:close/>
              </a:path>
              <a:path w="1542322" h="776719" stroke="0" extrusionOk="0">
                <a:moveTo>
                  <a:pt x="0" y="96329"/>
                </a:moveTo>
                <a:cubicBezTo>
                  <a:pt x="-1246" y="40499"/>
                  <a:pt x="50281" y="-2210"/>
                  <a:pt x="96329" y="0"/>
                </a:cubicBezTo>
                <a:cubicBezTo>
                  <a:pt x="378785" y="77368"/>
                  <a:pt x="1079585" y="-100703"/>
                  <a:pt x="1445993" y="0"/>
                </a:cubicBezTo>
                <a:cubicBezTo>
                  <a:pt x="1498013" y="-3041"/>
                  <a:pt x="1538721" y="40344"/>
                  <a:pt x="1542322" y="96329"/>
                </a:cubicBezTo>
                <a:cubicBezTo>
                  <a:pt x="1539450" y="363499"/>
                  <a:pt x="1496628" y="600712"/>
                  <a:pt x="1542322" y="680390"/>
                </a:cubicBezTo>
                <a:cubicBezTo>
                  <a:pt x="1542441" y="732095"/>
                  <a:pt x="1507070" y="775698"/>
                  <a:pt x="1445993" y="776719"/>
                </a:cubicBezTo>
                <a:cubicBezTo>
                  <a:pt x="799403" y="779090"/>
                  <a:pt x="694108" y="827847"/>
                  <a:pt x="96329" y="776719"/>
                </a:cubicBezTo>
                <a:cubicBezTo>
                  <a:pt x="47134" y="777463"/>
                  <a:pt x="2576" y="727965"/>
                  <a:pt x="0" y="680390"/>
                </a:cubicBezTo>
                <a:cubicBezTo>
                  <a:pt x="35458" y="620887"/>
                  <a:pt x="-52035" y="386737"/>
                  <a:pt x="0" y="963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4925"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95C63397-F539-F6DE-8208-40B225D9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16632" flipH="1">
            <a:off x="9305952" y="2509749"/>
            <a:ext cx="592202" cy="59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1">
            <a:hlinkClick r:id="rId2"/>
            <a:extLst>
              <a:ext uri="{FF2B5EF4-FFF2-40B4-BE49-F238E27FC236}">
                <a16:creationId xmlns:a16="http://schemas.microsoft.com/office/drawing/2014/main" id="{B6CC9DD8-8343-EE76-E839-0855DDD0715D}"/>
              </a:ext>
            </a:extLst>
          </p:cNvPr>
          <p:cNvSpPr/>
          <p:nvPr/>
        </p:nvSpPr>
        <p:spPr>
          <a:xfrm>
            <a:off x="419100" y="2402898"/>
            <a:ext cx="1809216" cy="898310"/>
          </a:xfrm>
          <a:custGeom>
            <a:avLst/>
            <a:gdLst>
              <a:gd name="connsiteX0" fmla="*/ 0 w 1809216"/>
              <a:gd name="connsiteY0" fmla="*/ 449155 h 898310"/>
              <a:gd name="connsiteX1" fmla="*/ 904608 w 1809216"/>
              <a:gd name="connsiteY1" fmla="*/ 0 h 898310"/>
              <a:gd name="connsiteX2" fmla="*/ 1809216 w 1809216"/>
              <a:gd name="connsiteY2" fmla="*/ 449155 h 898310"/>
              <a:gd name="connsiteX3" fmla="*/ 904608 w 1809216"/>
              <a:gd name="connsiteY3" fmla="*/ 898310 h 898310"/>
              <a:gd name="connsiteX4" fmla="*/ 0 w 1809216"/>
              <a:gd name="connsiteY4" fmla="*/ 449155 h 89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216" h="898310" fill="none" extrusionOk="0">
                <a:moveTo>
                  <a:pt x="0" y="449155"/>
                </a:moveTo>
                <a:cubicBezTo>
                  <a:pt x="19943" y="246858"/>
                  <a:pt x="522689" y="15444"/>
                  <a:pt x="904608" y="0"/>
                </a:cubicBezTo>
                <a:cubicBezTo>
                  <a:pt x="1417943" y="57893"/>
                  <a:pt x="1786217" y="205088"/>
                  <a:pt x="1809216" y="449155"/>
                </a:cubicBezTo>
                <a:cubicBezTo>
                  <a:pt x="1733270" y="693370"/>
                  <a:pt x="1396720" y="891828"/>
                  <a:pt x="904608" y="898310"/>
                </a:cubicBezTo>
                <a:cubicBezTo>
                  <a:pt x="459722" y="884932"/>
                  <a:pt x="-10976" y="683711"/>
                  <a:pt x="0" y="449155"/>
                </a:cubicBezTo>
                <a:close/>
              </a:path>
              <a:path w="1809216" h="898310" stroke="0" extrusionOk="0">
                <a:moveTo>
                  <a:pt x="0" y="449155"/>
                </a:moveTo>
                <a:cubicBezTo>
                  <a:pt x="39383" y="329010"/>
                  <a:pt x="430574" y="-62961"/>
                  <a:pt x="904608" y="0"/>
                </a:cubicBezTo>
                <a:cubicBezTo>
                  <a:pt x="1378567" y="-57125"/>
                  <a:pt x="1818730" y="199201"/>
                  <a:pt x="1809216" y="449155"/>
                </a:cubicBezTo>
                <a:cubicBezTo>
                  <a:pt x="1877877" y="707923"/>
                  <a:pt x="1437096" y="851804"/>
                  <a:pt x="904608" y="898310"/>
                </a:cubicBezTo>
                <a:cubicBezTo>
                  <a:pt x="426127" y="954676"/>
                  <a:pt x="-5547" y="672758"/>
                  <a:pt x="0" y="449155"/>
                </a:cubicBezTo>
                <a:close/>
              </a:path>
            </a:pathLst>
          </a:custGeom>
          <a:solidFill>
            <a:srgbClr val="D31368"/>
          </a:solidFill>
          <a:ln w="38100">
            <a:extLst>
              <a:ext uri="{C807C97D-BFC1-408E-A445-0C87EB9F89A2}">
                <ask:lineSketchStyleProps xmlns:ask="http://schemas.microsoft.com/office/drawing/2018/sketchyshapes" sd="8683736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FE27FA2F-2C41-C10A-CAF0-C0449823D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20" y="2573339"/>
            <a:ext cx="1187787" cy="594142"/>
          </a:xfrm>
          <a:prstGeom prst="rect">
            <a:avLst/>
          </a:prstGeom>
        </p:spPr>
      </p:pic>
      <p:sp>
        <p:nvSpPr>
          <p:cNvPr id="14" name="Rectangle: Rounded Corners 13">
            <a:hlinkClick r:id="rId2"/>
            <a:extLst>
              <a:ext uri="{FF2B5EF4-FFF2-40B4-BE49-F238E27FC236}">
                <a16:creationId xmlns:a16="http://schemas.microsoft.com/office/drawing/2014/main" id="{7098EC66-71B5-2619-C850-760AEF68F73C}"/>
              </a:ext>
            </a:extLst>
          </p:cNvPr>
          <p:cNvSpPr/>
          <p:nvPr/>
        </p:nvSpPr>
        <p:spPr>
          <a:xfrm>
            <a:off x="1210837" y="3663521"/>
            <a:ext cx="7943586" cy="673100"/>
          </a:xfrm>
          <a:custGeom>
            <a:avLst/>
            <a:gdLst>
              <a:gd name="connsiteX0" fmla="*/ 0 w 7943586"/>
              <a:gd name="connsiteY0" fmla="*/ 112186 h 673100"/>
              <a:gd name="connsiteX1" fmla="*/ 112186 w 7943586"/>
              <a:gd name="connsiteY1" fmla="*/ 0 h 673100"/>
              <a:gd name="connsiteX2" fmla="*/ 7831400 w 7943586"/>
              <a:gd name="connsiteY2" fmla="*/ 0 h 673100"/>
              <a:gd name="connsiteX3" fmla="*/ 7943586 w 7943586"/>
              <a:gd name="connsiteY3" fmla="*/ 112186 h 673100"/>
              <a:gd name="connsiteX4" fmla="*/ 7943586 w 7943586"/>
              <a:gd name="connsiteY4" fmla="*/ 560914 h 673100"/>
              <a:gd name="connsiteX5" fmla="*/ 7831400 w 7943586"/>
              <a:gd name="connsiteY5" fmla="*/ 673100 h 673100"/>
              <a:gd name="connsiteX6" fmla="*/ 112186 w 7943586"/>
              <a:gd name="connsiteY6" fmla="*/ 673100 h 673100"/>
              <a:gd name="connsiteX7" fmla="*/ 0 w 7943586"/>
              <a:gd name="connsiteY7" fmla="*/ 560914 h 673100"/>
              <a:gd name="connsiteX8" fmla="*/ 0 w 7943586"/>
              <a:gd name="connsiteY8" fmla="*/ 112186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43586" h="673100" fill="none" extrusionOk="0">
                <a:moveTo>
                  <a:pt x="0" y="112186"/>
                </a:moveTo>
                <a:cubicBezTo>
                  <a:pt x="7748" y="46568"/>
                  <a:pt x="53120" y="5357"/>
                  <a:pt x="112186" y="0"/>
                </a:cubicBezTo>
                <a:cubicBezTo>
                  <a:pt x="1996714" y="46331"/>
                  <a:pt x="4028497" y="-116014"/>
                  <a:pt x="7831400" y="0"/>
                </a:cubicBezTo>
                <a:cubicBezTo>
                  <a:pt x="7897921" y="9626"/>
                  <a:pt x="7941926" y="59558"/>
                  <a:pt x="7943586" y="112186"/>
                </a:cubicBezTo>
                <a:cubicBezTo>
                  <a:pt x="7957620" y="261848"/>
                  <a:pt x="7966444" y="499721"/>
                  <a:pt x="7943586" y="560914"/>
                </a:cubicBezTo>
                <a:cubicBezTo>
                  <a:pt x="7945529" y="623337"/>
                  <a:pt x="7897994" y="666334"/>
                  <a:pt x="7831400" y="673100"/>
                </a:cubicBezTo>
                <a:cubicBezTo>
                  <a:pt x="5752067" y="630874"/>
                  <a:pt x="3711646" y="579614"/>
                  <a:pt x="112186" y="673100"/>
                </a:cubicBezTo>
                <a:cubicBezTo>
                  <a:pt x="55923" y="672401"/>
                  <a:pt x="5256" y="625176"/>
                  <a:pt x="0" y="560914"/>
                </a:cubicBezTo>
                <a:cubicBezTo>
                  <a:pt x="-10162" y="429495"/>
                  <a:pt x="20026" y="258302"/>
                  <a:pt x="0" y="112186"/>
                </a:cubicBezTo>
                <a:close/>
              </a:path>
              <a:path w="7943586" h="673100" stroke="0" extrusionOk="0">
                <a:moveTo>
                  <a:pt x="0" y="112186"/>
                </a:moveTo>
                <a:cubicBezTo>
                  <a:pt x="541" y="47911"/>
                  <a:pt x="42655" y="-4082"/>
                  <a:pt x="112186" y="0"/>
                </a:cubicBezTo>
                <a:cubicBezTo>
                  <a:pt x="3081325" y="122108"/>
                  <a:pt x="5877510" y="-106165"/>
                  <a:pt x="7831400" y="0"/>
                </a:cubicBezTo>
                <a:cubicBezTo>
                  <a:pt x="7881555" y="-2173"/>
                  <a:pt x="7945551" y="52553"/>
                  <a:pt x="7943586" y="112186"/>
                </a:cubicBezTo>
                <a:cubicBezTo>
                  <a:pt x="7952543" y="215778"/>
                  <a:pt x="7975180" y="375764"/>
                  <a:pt x="7943586" y="560914"/>
                </a:cubicBezTo>
                <a:cubicBezTo>
                  <a:pt x="7948478" y="625478"/>
                  <a:pt x="7885931" y="667059"/>
                  <a:pt x="7831400" y="673100"/>
                </a:cubicBezTo>
                <a:cubicBezTo>
                  <a:pt x="6181419" y="695274"/>
                  <a:pt x="1102642" y="636017"/>
                  <a:pt x="112186" y="673100"/>
                </a:cubicBezTo>
                <a:cubicBezTo>
                  <a:pt x="44136" y="672777"/>
                  <a:pt x="-189" y="614217"/>
                  <a:pt x="0" y="560914"/>
                </a:cubicBezTo>
                <a:cubicBezTo>
                  <a:pt x="-18210" y="368163"/>
                  <a:pt x="17220" y="235294"/>
                  <a:pt x="0" y="112186"/>
                </a:cubicBezTo>
                <a:close/>
              </a:path>
            </a:pathLst>
          </a:custGeom>
          <a:ln w="539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hlinkClick r:id="rId3"/>
            <a:extLst>
              <a:ext uri="{FF2B5EF4-FFF2-40B4-BE49-F238E27FC236}">
                <a16:creationId xmlns:a16="http://schemas.microsoft.com/office/drawing/2014/main" id="{9E4BD459-432D-2713-F099-AB8CD1D30673}"/>
              </a:ext>
            </a:extLst>
          </p:cNvPr>
          <p:cNvSpPr/>
          <p:nvPr/>
        </p:nvSpPr>
        <p:spPr>
          <a:xfrm>
            <a:off x="8878562" y="3493080"/>
            <a:ext cx="1542322" cy="776719"/>
          </a:xfrm>
          <a:custGeom>
            <a:avLst/>
            <a:gdLst>
              <a:gd name="connsiteX0" fmla="*/ 0 w 1542322"/>
              <a:gd name="connsiteY0" fmla="*/ 96329 h 776719"/>
              <a:gd name="connsiteX1" fmla="*/ 96329 w 1542322"/>
              <a:gd name="connsiteY1" fmla="*/ 0 h 776719"/>
              <a:gd name="connsiteX2" fmla="*/ 1445993 w 1542322"/>
              <a:gd name="connsiteY2" fmla="*/ 0 h 776719"/>
              <a:gd name="connsiteX3" fmla="*/ 1542322 w 1542322"/>
              <a:gd name="connsiteY3" fmla="*/ 96329 h 776719"/>
              <a:gd name="connsiteX4" fmla="*/ 1542322 w 1542322"/>
              <a:gd name="connsiteY4" fmla="*/ 680390 h 776719"/>
              <a:gd name="connsiteX5" fmla="*/ 1445993 w 1542322"/>
              <a:gd name="connsiteY5" fmla="*/ 776719 h 776719"/>
              <a:gd name="connsiteX6" fmla="*/ 96329 w 1542322"/>
              <a:gd name="connsiteY6" fmla="*/ 776719 h 776719"/>
              <a:gd name="connsiteX7" fmla="*/ 0 w 1542322"/>
              <a:gd name="connsiteY7" fmla="*/ 680390 h 776719"/>
              <a:gd name="connsiteX8" fmla="*/ 0 w 1542322"/>
              <a:gd name="connsiteY8" fmla="*/ 96329 h 77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322" h="776719" fill="none" extrusionOk="0">
                <a:moveTo>
                  <a:pt x="0" y="96329"/>
                </a:moveTo>
                <a:cubicBezTo>
                  <a:pt x="1360" y="42370"/>
                  <a:pt x="45354" y="-310"/>
                  <a:pt x="96329" y="0"/>
                </a:cubicBezTo>
                <a:cubicBezTo>
                  <a:pt x="650059" y="45202"/>
                  <a:pt x="912183" y="114468"/>
                  <a:pt x="1445993" y="0"/>
                </a:cubicBezTo>
                <a:cubicBezTo>
                  <a:pt x="1502118" y="-2630"/>
                  <a:pt x="1541662" y="37191"/>
                  <a:pt x="1542322" y="96329"/>
                </a:cubicBezTo>
                <a:cubicBezTo>
                  <a:pt x="1507480" y="376170"/>
                  <a:pt x="1585104" y="567603"/>
                  <a:pt x="1542322" y="680390"/>
                </a:cubicBezTo>
                <a:cubicBezTo>
                  <a:pt x="1544595" y="733254"/>
                  <a:pt x="1493822" y="776660"/>
                  <a:pt x="1445993" y="776719"/>
                </a:cubicBezTo>
                <a:cubicBezTo>
                  <a:pt x="947248" y="790110"/>
                  <a:pt x="606568" y="691363"/>
                  <a:pt x="96329" y="776719"/>
                </a:cubicBezTo>
                <a:cubicBezTo>
                  <a:pt x="40196" y="776331"/>
                  <a:pt x="-7545" y="732906"/>
                  <a:pt x="0" y="680390"/>
                </a:cubicBezTo>
                <a:cubicBezTo>
                  <a:pt x="25216" y="512988"/>
                  <a:pt x="3611" y="288444"/>
                  <a:pt x="0" y="96329"/>
                </a:cubicBezTo>
                <a:close/>
              </a:path>
              <a:path w="1542322" h="776719" stroke="0" extrusionOk="0">
                <a:moveTo>
                  <a:pt x="0" y="96329"/>
                </a:moveTo>
                <a:cubicBezTo>
                  <a:pt x="-1246" y="40499"/>
                  <a:pt x="50281" y="-2210"/>
                  <a:pt x="96329" y="0"/>
                </a:cubicBezTo>
                <a:cubicBezTo>
                  <a:pt x="378785" y="77368"/>
                  <a:pt x="1079585" y="-100703"/>
                  <a:pt x="1445993" y="0"/>
                </a:cubicBezTo>
                <a:cubicBezTo>
                  <a:pt x="1498013" y="-3041"/>
                  <a:pt x="1538721" y="40344"/>
                  <a:pt x="1542322" y="96329"/>
                </a:cubicBezTo>
                <a:cubicBezTo>
                  <a:pt x="1539450" y="363499"/>
                  <a:pt x="1496628" y="600712"/>
                  <a:pt x="1542322" y="680390"/>
                </a:cubicBezTo>
                <a:cubicBezTo>
                  <a:pt x="1542441" y="732095"/>
                  <a:pt x="1507070" y="775698"/>
                  <a:pt x="1445993" y="776719"/>
                </a:cubicBezTo>
                <a:cubicBezTo>
                  <a:pt x="799403" y="779090"/>
                  <a:pt x="694108" y="827847"/>
                  <a:pt x="96329" y="776719"/>
                </a:cubicBezTo>
                <a:cubicBezTo>
                  <a:pt x="47134" y="777463"/>
                  <a:pt x="2576" y="727965"/>
                  <a:pt x="0" y="680390"/>
                </a:cubicBezTo>
                <a:cubicBezTo>
                  <a:pt x="35458" y="620887"/>
                  <a:pt x="-52035" y="386737"/>
                  <a:pt x="0" y="963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4925"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13C3E44F-A8E6-4022-9291-2F3950EE4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16632" flipH="1">
            <a:off x="9278275" y="3599931"/>
            <a:ext cx="592202" cy="59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Oval 16">
            <a:hlinkClick r:id="rId2"/>
            <a:extLst>
              <a:ext uri="{FF2B5EF4-FFF2-40B4-BE49-F238E27FC236}">
                <a16:creationId xmlns:a16="http://schemas.microsoft.com/office/drawing/2014/main" id="{54DBA6B6-614A-D759-F5CD-53B2AF0B7E5F}"/>
              </a:ext>
            </a:extLst>
          </p:cNvPr>
          <p:cNvSpPr/>
          <p:nvPr/>
        </p:nvSpPr>
        <p:spPr>
          <a:xfrm>
            <a:off x="419100" y="3534401"/>
            <a:ext cx="1809216" cy="898310"/>
          </a:xfrm>
          <a:custGeom>
            <a:avLst/>
            <a:gdLst>
              <a:gd name="connsiteX0" fmla="*/ 0 w 1809216"/>
              <a:gd name="connsiteY0" fmla="*/ 449155 h 898310"/>
              <a:gd name="connsiteX1" fmla="*/ 904608 w 1809216"/>
              <a:gd name="connsiteY1" fmla="*/ 0 h 898310"/>
              <a:gd name="connsiteX2" fmla="*/ 1809216 w 1809216"/>
              <a:gd name="connsiteY2" fmla="*/ 449155 h 898310"/>
              <a:gd name="connsiteX3" fmla="*/ 904608 w 1809216"/>
              <a:gd name="connsiteY3" fmla="*/ 898310 h 898310"/>
              <a:gd name="connsiteX4" fmla="*/ 0 w 1809216"/>
              <a:gd name="connsiteY4" fmla="*/ 449155 h 89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216" h="898310" fill="none" extrusionOk="0">
                <a:moveTo>
                  <a:pt x="0" y="449155"/>
                </a:moveTo>
                <a:cubicBezTo>
                  <a:pt x="19943" y="246858"/>
                  <a:pt x="522689" y="15444"/>
                  <a:pt x="904608" y="0"/>
                </a:cubicBezTo>
                <a:cubicBezTo>
                  <a:pt x="1417943" y="57893"/>
                  <a:pt x="1786217" y="205088"/>
                  <a:pt x="1809216" y="449155"/>
                </a:cubicBezTo>
                <a:cubicBezTo>
                  <a:pt x="1733270" y="693370"/>
                  <a:pt x="1396720" y="891828"/>
                  <a:pt x="904608" y="898310"/>
                </a:cubicBezTo>
                <a:cubicBezTo>
                  <a:pt x="459722" y="884932"/>
                  <a:pt x="-10976" y="683711"/>
                  <a:pt x="0" y="449155"/>
                </a:cubicBezTo>
                <a:close/>
              </a:path>
              <a:path w="1809216" h="898310" stroke="0" extrusionOk="0">
                <a:moveTo>
                  <a:pt x="0" y="449155"/>
                </a:moveTo>
                <a:cubicBezTo>
                  <a:pt x="39383" y="329010"/>
                  <a:pt x="430574" y="-62961"/>
                  <a:pt x="904608" y="0"/>
                </a:cubicBezTo>
                <a:cubicBezTo>
                  <a:pt x="1378567" y="-57125"/>
                  <a:pt x="1818730" y="199201"/>
                  <a:pt x="1809216" y="449155"/>
                </a:cubicBezTo>
                <a:cubicBezTo>
                  <a:pt x="1877877" y="707923"/>
                  <a:pt x="1437096" y="851804"/>
                  <a:pt x="904608" y="898310"/>
                </a:cubicBezTo>
                <a:cubicBezTo>
                  <a:pt x="426127" y="954676"/>
                  <a:pt x="-5547" y="672758"/>
                  <a:pt x="0" y="449155"/>
                </a:cubicBezTo>
                <a:close/>
              </a:path>
            </a:pathLst>
          </a:custGeom>
          <a:solidFill>
            <a:srgbClr val="D31368"/>
          </a:solidFill>
          <a:ln w="38100">
            <a:extLst>
              <a:ext uri="{C807C97D-BFC1-408E-A445-0C87EB9F89A2}">
                <ask:lineSketchStyleProps xmlns:ask="http://schemas.microsoft.com/office/drawing/2018/sketchyshapes" sd="8683736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ECF4A2-F0E4-0019-1337-767DF55E4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53" y="3718290"/>
            <a:ext cx="1016554" cy="481965"/>
          </a:xfrm>
          <a:prstGeom prst="rect">
            <a:avLst/>
          </a:prstGeom>
        </p:spPr>
      </p:pic>
      <p:sp>
        <p:nvSpPr>
          <p:cNvPr id="19" name="Rectangle: Rounded Corners 18">
            <a:hlinkClick r:id="rId2"/>
            <a:extLst>
              <a:ext uri="{FF2B5EF4-FFF2-40B4-BE49-F238E27FC236}">
                <a16:creationId xmlns:a16="http://schemas.microsoft.com/office/drawing/2014/main" id="{655045D5-8CFE-0E67-6225-2BD41781D30F}"/>
              </a:ext>
            </a:extLst>
          </p:cNvPr>
          <p:cNvSpPr/>
          <p:nvPr/>
        </p:nvSpPr>
        <p:spPr>
          <a:xfrm>
            <a:off x="1269159" y="5626100"/>
            <a:ext cx="7943586" cy="673100"/>
          </a:xfrm>
          <a:custGeom>
            <a:avLst/>
            <a:gdLst>
              <a:gd name="connsiteX0" fmla="*/ 0 w 7943586"/>
              <a:gd name="connsiteY0" fmla="*/ 112186 h 673100"/>
              <a:gd name="connsiteX1" fmla="*/ 112186 w 7943586"/>
              <a:gd name="connsiteY1" fmla="*/ 0 h 673100"/>
              <a:gd name="connsiteX2" fmla="*/ 7831400 w 7943586"/>
              <a:gd name="connsiteY2" fmla="*/ 0 h 673100"/>
              <a:gd name="connsiteX3" fmla="*/ 7943586 w 7943586"/>
              <a:gd name="connsiteY3" fmla="*/ 112186 h 673100"/>
              <a:gd name="connsiteX4" fmla="*/ 7943586 w 7943586"/>
              <a:gd name="connsiteY4" fmla="*/ 560914 h 673100"/>
              <a:gd name="connsiteX5" fmla="*/ 7831400 w 7943586"/>
              <a:gd name="connsiteY5" fmla="*/ 673100 h 673100"/>
              <a:gd name="connsiteX6" fmla="*/ 112186 w 7943586"/>
              <a:gd name="connsiteY6" fmla="*/ 673100 h 673100"/>
              <a:gd name="connsiteX7" fmla="*/ 0 w 7943586"/>
              <a:gd name="connsiteY7" fmla="*/ 560914 h 673100"/>
              <a:gd name="connsiteX8" fmla="*/ 0 w 7943586"/>
              <a:gd name="connsiteY8" fmla="*/ 112186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43586" h="673100" fill="none" extrusionOk="0">
                <a:moveTo>
                  <a:pt x="0" y="112186"/>
                </a:moveTo>
                <a:cubicBezTo>
                  <a:pt x="7748" y="46568"/>
                  <a:pt x="53120" y="5357"/>
                  <a:pt x="112186" y="0"/>
                </a:cubicBezTo>
                <a:cubicBezTo>
                  <a:pt x="1996714" y="46331"/>
                  <a:pt x="4028497" y="-116014"/>
                  <a:pt x="7831400" y="0"/>
                </a:cubicBezTo>
                <a:cubicBezTo>
                  <a:pt x="7897921" y="9626"/>
                  <a:pt x="7941926" y="59558"/>
                  <a:pt x="7943586" y="112186"/>
                </a:cubicBezTo>
                <a:cubicBezTo>
                  <a:pt x="7957620" y="261848"/>
                  <a:pt x="7966444" y="499721"/>
                  <a:pt x="7943586" y="560914"/>
                </a:cubicBezTo>
                <a:cubicBezTo>
                  <a:pt x="7945529" y="623337"/>
                  <a:pt x="7897994" y="666334"/>
                  <a:pt x="7831400" y="673100"/>
                </a:cubicBezTo>
                <a:cubicBezTo>
                  <a:pt x="5752067" y="630874"/>
                  <a:pt x="3711646" y="579614"/>
                  <a:pt x="112186" y="673100"/>
                </a:cubicBezTo>
                <a:cubicBezTo>
                  <a:pt x="55923" y="672401"/>
                  <a:pt x="5256" y="625176"/>
                  <a:pt x="0" y="560914"/>
                </a:cubicBezTo>
                <a:cubicBezTo>
                  <a:pt x="-10162" y="429495"/>
                  <a:pt x="20026" y="258302"/>
                  <a:pt x="0" y="112186"/>
                </a:cubicBezTo>
                <a:close/>
              </a:path>
              <a:path w="7943586" h="673100" stroke="0" extrusionOk="0">
                <a:moveTo>
                  <a:pt x="0" y="112186"/>
                </a:moveTo>
                <a:cubicBezTo>
                  <a:pt x="541" y="47911"/>
                  <a:pt x="42655" y="-4082"/>
                  <a:pt x="112186" y="0"/>
                </a:cubicBezTo>
                <a:cubicBezTo>
                  <a:pt x="3081325" y="122108"/>
                  <a:pt x="5877510" y="-106165"/>
                  <a:pt x="7831400" y="0"/>
                </a:cubicBezTo>
                <a:cubicBezTo>
                  <a:pt x="7881555" y="-2173"/>
                  <a:pt x="7945551" y="52553"/>
                  <a:pt x="7943586" y="112186"/>
                </a:cubicBezTo>
                <a:cubicBezTo>
                  <a:pt x="7952543" y="215778"/>
                  <a:pt x="7975180" y="375764"/>
                  <a:pt x="7943586" y="560914"/>
                </a:cubicBezTo>
                <a:cubicBezTo>
                  <a:pt x="7948478" y="625478"/>
                  <a:pt x="7885931" y="667059"/>
                  <a:pt x="7831400" y="673100"/>
                </a:cubicBezTo>
                <a:cubicBezTo>
                  <a:pt x="6181419" y="695274"/>
                  <a:pt x="1102642" y="636017"/>
                  <a:pt x="112186" y="673100"/>
                </a:cubicBezTo>
                <a:cubicBezTo>
                  <a:pt x="44136" y="672777"/>
                  <a:pt x="-189" y="614217"/>
                  <a:pt x="0" y="560914"/>
                </a:cubicBezTo>
                <a:cubicBezTo>
                  <a:pt x="-18210" y="368163"/>
                  <a:pt x="17220" y="235294"/>
                  <a:pt x="0" y="112186"/>
                </a:cubicBezTo>
                <a:close/>
              </a:path>
            </a:pathLst>
          </a:custGeom>
          <a:ln w="539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377481728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hlinkClick r:id="rId3"/>
            <a:extLst>
              <a:ext uri="{FF2B5EF4-FFF2-40B4-BE49-F238E27FC236}">
                <a16:creationId xmlns:a16="http://schemas.microsoft.com/office/drawing/2014/main" id="{27A578DD-1756-F33A-BCAC-046157BAF833}"/>
              </a:ext>
            </a:extLst>
          </p:cNvPr>
          <p:cNvSpPr/>
          <p:nvPr/>
        </p:nvSpPr>
        <p:spPr>
          <a:xfrm>
            <a:off x="8936884" y="5455659"/>
            <a:ext cx="1542322" cy="776719"/>
          </a:xfrm>
          <a:custGeom>
            <a:avLst/>
            <a:gdLst>
              <a:gd name="connsiteX0" fmla="*/ 0 w 1542322"/>
              <a:gd name="connsiteY0" fmla="*/ 96329 h 776719"/>
              <a:gd name="connsiteX1" fmla="*/ 96329 w 1542322"/>
              <a:gd name="connsiteY1" fmla="*/ 0 h 776719"/>
              <a:gd name="connsiteX2" fmla="*/ 1445993 w 1542322"/>
              <a:gd name="connsiteY2" fmla="*/ 0 h 776719"/>
              <a:gd name="connsiteX3" fmla="*/ 1542322 w 1542322"/>
              <a:gd name="connsiteY3" fmla="*/ 96329 h 776719"/>
              <a:gd name="connsiteX4" fmla="*/ 1542322 w 1542322"/>
              <a:gd name="connsiteY4" fmla="*/ 680390 h 776719"/>
              <a:gd name="connsiteX5" fmla="*/ 1445993 w 1542322"/>
              <a:gd name="connsiteY5" fmla="*/ 776719 h 776719"/>
              <a:gd name="connsiteX6" fmla="*/ 96329 w 1542322"/>
              <a:gd name="connsiteY6" fmla="*/ 776719 h 776719"/>
              <a:gd name="connsiteX7" fmla="*/ 0 w 1542322"/>
              <a:gd name="connsiteY7" fmla="*/ 680390 h 776719"/>
              <a:gd name="connsiteX8" fmla="*/ 0 w 1542322"/>
              <a:gd name="connsiteY8" fmla="*/ 96329 h 77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322" h="776719" fill="none" extrusionOk="0">
                <a:moveTo>
                  <a:pt x="0" y="96329"/>
                </a:moveTo>
                <a:cubicBezTo>
                  <a:pt x="1360" y="42370"/>
                  <a:pt x="45354" y="-310"/>
                  <a:pt x="96329" y="0"/>
                </a:cubicBezTo>
                <a:cubicBezTo>
                  <a:pt x="650059" y="45202"/>
                  <a:pt x="912183" y="114468"/>
                  <a:pt x="1445993" y="0"/>
                </a:cubicBezTo>
                <a:cubicBezTo>
                  <a:pt x="1502118" y="-2630"/>
                  <a:pt x="1541662" y="37191"/>
                  <a:pt x="1542322" y="96329"/>
                </a:cubicBezTo>
                <a:cubicBezTo>
                  <a:pt x="1507480" y="376170"/>
                  <a:pt x="1585104" y="567603"/>
                  <a:pt x="1542322" y="680390"/>
                </a:cubicBezTo>
                <a:cubicBezTo>
                  <a:pt x="1544595" y="733254"/>
                  <a:pt x="1493822" y="776660"/>
                  <a:pt x="1445993" y="776719"/>
                </a:cubicBezTo>
                <a:cubicBezTo>
                  <a:pt x="947248" y="790110"/>
                  <a:pt x="606568" y="691363"/>
                  <a:pt x="96329" y="776719"/>
                </a:cubicBezTo>
                <a:cubicBezTo>
                  <a:pt x="40196" y="776331"/>
                  <a:pt x="-7545" y="732906"/>
                  <a:pt x="0" y="680390"/>
                </a:cubicBezTo>
                <a:cubicBezTo>
                  <a:pt x="25216" y="512988"/>
                  <a:pt x="3611" y="288444"/>
                  <a:pt x="0" y="96329"/>
                </a:cubicBezTo>
                <a:close/>
              </a:path>
              <a:path w="1542322" h="776719" stroke="0" extrusionOk="0">
                <a:moveTo>
                  <a:pt x="0" y="96329"/>
                </a:moveTo>
                <a:cubicBezTo>
                  <a:pt x="-1246" y="40499"/>
                  <a:pt x="50281" y="-2210"/>
                  <a:pt x="96329" y="0"/>
                </a:cubicBezTo>
                <a:cubicBezTo>
                  <a:pt x="378785" y="77368"/>
                  <a:pt x="1079585" y="-100703"/>
                  <a:pt x="1445993" y="0"/>
                </a:cubicBezTo>
                <a:cubicBezTo>
                  <a:pt x="1498013" y="-3041"/>
                  <a:pt x="1538721" y="40344"/>
                  <a:pt x="1542322" y="96329"/>
                </a:cubicBezTo>
                <a:cubicBezTo>
                  <a:pt x="1539450" y="363499"/>
                  <a:pt x="1496628" y="600712"/>
                  <a:pt x="1542322" y="680390"/>
                </a:cubicBezTo>
                <a:cubicBezTo>
                  <a:pt x="1542441" y="732095"/>
                  <a:pt x="1507070" y="775698"/>
                  <a:pt x="1445993" y="776719"/>
                </a:cubicBezTo>
                <a:cubicBezTo>
                  <a:pt x="799403" y="779090"/>
                  <a:pt x="694108" y="827847"/>
                  <a:pt x="96329" y="776719"/>
                </a:cubicBezTo>
                <a:cubicBezTo>
                  <a:pt x="47134" y="777463"/>
                  <a:pt x="2576" y="727965"/>
                  <a:pt x="0" y="680390"/>
                </a:cubicBezTo>
                <a:cubicBezTo>
                  <a:pt x="35458" y="620887"/>
                  <a:pt x="-52035" y="386737"/>
                  <a:pt x="0" y="963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4925">
            <a:extLst>
              <a:ext uri="{C807C97D-BFC1-408E-A445-0C87EB9F89A2}">
                <ask:lineSketchStyleProps xmlns:ask="http://schemas.microsoft.com/office/drawing/2018/sketchyshapes" sd="1175680914">
                  <a:prstGeom prst="roundRect">
                    <a:avLst>
                      <a:gd name="adj" fmla="val 1240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hlinkClick r:id="rId2"/>
            <a:extLst>
              <a:ext uri="{FF2B5EF4-FFF2-40B4-BE49-F238E27FC236}">
                <a16:creationId xmlns:a16="http://schemas.microsoft.com/office/drawing/2014/main" id="{3AB9169F-71D7-4985-10B2-555561167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16632" flipH="1">
            <a:off x="9336597" y="5562510"/>
            <a:ext cx="592202" cy="59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>
            <a:hlinkClick r:id="rId2"/>
            <a:extLst>
              <a:ext uri="{FF2B5EF4-FFF2-40B4-BE49-F238E27FC236}">
                <a16:creationId xmlns:a16="http://schemas.microsoft.com/office/drawing/2014/main" id="{B0FE1550-8690-9A18-DAE7-EC1EA6E8B82A}"/>
              </a:ext>
            </a:extLst>
          </p:cNvPr>
          <p:cNvSpPr/>
          <p:nvPr/>
        </p:nvSpPr>
        <p:spPr>
          <a:xfrm>
            <a:off x="477422" y="5496980"/>
            <a:ext cx="1809216" cy="898310"/>
          </a:xfrm>
          <a:custGeom>
            <a:avLst/>
            <a:gdLst>
              <a:gd name="connsiteX0" fmla="*/ 0 w 1809216"/>
              <a:gd name="connsiteY0" fmla="*/ 449155 h 898310"/>
              <a:gd name="connsiteX1" fmla="*/ 904608 w 1809216"/>
              <a:gd name="connsiteY1" fmla="*/ 0 h 898310"/>
              <a:gd name="connsiteX2" fmla="*/ 1809216 w 1809216"/>
              <a:gd name="connsiteY2" fmla="*/ 449155 h 898310"/>
              <a:gd name="connsiteX3" fmla="*/ 904608 w 1809216"/>
              <a:gd name="connsiteY3" fmla="*/ 898310 h 898310"/>
              <a:gd name="connsiteX4" fmla="*/ 0 w 1809216"/>
              <a:gd name="connsiteY4" fmla="*/ 449155 h 89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216" h="898310" fill="none" extrusionOk="0">
                <a:moveTo>
                  <a:pt x="0" y="449155"/>
                </a:moveTo>
                <a:cubicBezTo>
                  <a:pt x="19943" y="246858"/>
                  <a:pt x="522689" y="15444"/>
                  <a:pt x="904608" y="0"/>
                </a:cubicBezTo>
                <a:cubicBezTo>
                  <a:pt x="1417943" y="57893"/>
                  <a:pt x="1786217" y="205088"/>
                  <a:pt x="1809216" y="449155"/>
                </a:cubicBezTo>
                <a:cubicBezTo>
                  <a:pt x="1733270" y="693370"/>
                  <a:pt x="1396720" y="891828"/>
                  <a:pt x="904608" y="898310"/>
                </a:cubicBezTo>
                <a:cubicBezTo>
                  <a:pt x="459722" y="884932"/>
                  <a:pt x="-10976" y="683711"/>
                  <a:pt x="0" y="449155"/>
                </a:cubicBezTo>
                <a:close/>
              </a:path>
              <a:path w="1809216" h="898310" stroke="0" extrusionOk="0">
                <a:moveTo>
                  <a:pt x="0" y="449155"/>
                </a:moveTo>
                <a:cubicBezTo>
                  <a:pt x="39383" y="329010"/>
                  <a:pt x="430574" y="-62961"/>
                  <a:pt x="904608" y="0"/>
                </a:cubicBezTo>
                <a:cubicBezTo>
                  <a:pt x="1378567" y="-57125"/>
                  <a:pt x="1818730" y="199201"/>
                  <a:pt x="1809216" y="449155"/>
                </a:cubicBezTo>
                <a:cubicBezTo>
                  <a:pt x="1877877" y="707923"/>
                  <a:pt x="1437096" y="851804"/>
                  <a:pt x="904608" y="898310"/>
                </a:cubicBezTo>
                <a:cubicBezTo>
                  <a:pt x="426127" y="954676"/>
                  <a:pt x="-5547" y="672758"/>
                  <a:pt x="0" y="449155"/>
                </a:cubicBezTo>
                <a:close/>
              </a:path>
            </a:pathLst>
          </a:custGeom>
          <a:solidFill>
            <a:srgbClr val="D31368"/>
          </a:solidFill>
          <a:ln w="38100">
            <a:extLst>
              <a:ext uri="{C807C97D-BFC1-408E-A445-0C87EB9F89A2}">
                <ask:lineSketchStyleProps xmlns:ask="http://schemas.microsoft.com/office/drawing/2018/sketchyshapes" sd="8683736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9AB66D-CE06-D390-D8C7-30D9FFDA2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44" y="5722190"/>
            <a:ext cx="1039665" cy="4708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0962A3-E8E0-1FAC-C78A-62D235AB365E}"/>
              </a:ext>
            </a:extLst>
          </p:cNvPr>
          <p:cNvSpPr txBox="1"/>
          <p:nvPr/>
        </p:nvSpPr>
        <p:spPr>
          <a:xfrm>
            <a:off x="2322586" y="2596555"/>
            <a:ext cx="610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https://www.ieee.org/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9ACF0D-A549-19A9-D1D0-B4E2E4FBBA85}"/>
              </a:ext>
            </a:extLst>
          </p:cNvPr>
          <p:cNvSpPr txBox="1"/>
          <p:nvPr/>
        </p:nvSpPr>
        <p:spPr>
          <a:xfrm>
            <a:off x="2267973" y="3677035"/>
            <a:ext cx="610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https://www.springer.com/gp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4446C-1DF3-EF82-1F0D-1A5F07F8C36A}"/>
              </a:ext>
            </a:extLst>
          </p:cNvPr>
          <p:cNvSpPr txBox="1"/>
          <p:nvPr/>
        </p:nvSpPr>
        <p:spPr>
          <a:xfrm>
            <a:off x="2349657" y="5684525"/>
            <a:ext cx="610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https://www.mdpi.com/</a:t>
            </a:r>
          </a:p>
        </p:txBody>
      </p:sp>
    </p:spTree>
    <p:extLst>
      <p:ext uri="{BB962C8B-B14F-4D97-AF65-F5344CB8AC3E}">
        <p14:creationId xmlns:p14="http://schemas.microsoft.com/office/powerpoint/2010/main" val="192910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0" b="7270"/>
          <a:stretch>
            <a:fillRect/>
          </a:stretch>
        </p:blipFill>
        <p:spPr/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58" y="2992967"/>
            <a:ext cx="3814284" cy="121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2" y="591079"/>
            <a:ext cx="3787775" cy="15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E1296-31A7-454C-A703-D0D3444B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AE8E5F-7785-8D3A-3B14-074E58CB75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7222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1- 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475B1A-178B-FF5A-A04E-7D3A97F675F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21685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D31368"/>
              </a:buClr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Open Journal Systems (OJS) is a free and Open-Source software that enables users to manage and publish scholarly journals online. OJS was developed by the Public Knowledge Project (PKP), a research initiative that aims to improve the quality and reach of academic publishing. </a:t>
            </a:r>
          </a:p>
          <a:p>
            <a:pPr>
              <a:lnSpc>
                <a:spcPct val="150000"/>
              </a:lnSpc>
              <a:buClr>
                <a:srgbClr val="D31368"/>
              </a:buClr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OJS is used by thousands of journals around the world, covering various disciplines and languages.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95735-62E0-D462-59C8-4D61A78C9E6C}"/>
              </a:ext>
            </a:extLst>
          </p:cNvPr>
          <p:cNvSpPr/>
          <p:nvPr/>
        </p:nvSpPr>
        <p:spPr>
          <a:xfrm>
            <a:off x="838200" y="1635044"/>
            <a:ext cx="5380217" cy="12549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CB1C3-2E38-035B-927F-E5D7F222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AD92A1-A25B-AA05-994F-1AD49373E6FA}"/>
              </a:ext>
            </a:extLst>
          </p:cNvPr>
          <p:cNvSpPr/>
          <p:nvPr/>
        </p:nvSpPr>
        <p:spPr>
          <a:xfrm>
            <a:off x="804682" y="1391868"/>
            <a:ext cx="6802618" cy="106732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6F339-DC08-1D2D-91BB-4E351198C030}"/>
              </a:ext>
            </a:extLst>
          </p:cNvPr>
          <p:cNvSpPr txBox="1"/>
          <p:nvPr/>
        </p:nvSpPr>
        <p:spPr>
          <a:xfrm>
            <a:off x="652282" y="562918"/>
            <a:ext cx="70693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0F64"/>
              </a:buClr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n-ea"/>
                <a:cs typeface="+mn-cs"/>
              </a:rPr>
              <a:t>Open Journal System (OJS)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344F8B0-1E4D-0D49-2448-6651D37A15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521670"/>
              </p:ext>
            </p:extLst>
          </p:nvPr>
        </p:nvGraphicFramePr>
        <p:xfrm>
          <a:off x="838199" y="1812683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29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582" y="254360"/>
            <a:ext cx="9050518" cy="945498"/>
          </a:xfrm>
        </p:spPr>
        <p:txBody>
          <a:bodyPr>
            <a:normAutofit/>
          </a:bodyPr>
          <a:lstStyle/>
          <a:p>
            <a:r>
              <a:rPr lang="en-US" dirty="0"/>
              <a:t>2- </a:t>
            </a:r>
            <a:r>
              <a:rPr lang="en-US" sz="40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Literature Review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 txBox="1">
            <a:spLocks/>
          </p:cNvSpPr>
          <p:nvPr/>
        </p:nvSpPr>
        <p:spPr>
          <a:xfrm>
            <a:off x="473242" y="2200275"/>
            <a:ext cx="8775533" cy="4552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fontAlgn="base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62117-BCBF-A987-C8DC-031A4C71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5" y="1404568"/>
            <a:ext cx="9792365" cy="519907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86CEFB-5B5E-0D9C-8D63-49BD8EB861EE}"/>
              </a:ext>
            </a:extLst>
          </p:cNvPr>
          <p:cNvSpPr/>
          <p:nvPr/>
        </p:nvSpPr>
        <p:spPr>
          <a:xfrm>
            <a:off x="830082" y="1074368"/>
            <a:ext cx="5812018" cy="12549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075" y="769239"/>
            <a:ext cx="7927317" cy="793457"/>
          </a:xfrm>
        </p:spPr>
        <p:txBody>
          <a:bodyPr>
            <a:noAutofit/>
          </a:bodyPr>
          <a:lstStyle/>
          <a:p>
            <a:r>
              <a:rPr lang="en-US" dirty="0"/>
              <a:t>3-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 txBox="1">
            <a:spLocks/>
          </p:cNvSpPr>
          <p:nvPr/>
        </p:nvSpPr>
        <p:spPr>
          <a:xfrm>
            <a:off x="576602" y="1769087"/>
            <a:ext cx="6786603" cy="4412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fontAlgn="base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60428AE-ADCD-F22B-A35D-BE8E3DE383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20692"/>
              </p:ext>
            </p:extLst>
          </p:nvPr>
        </p:nvGraphicFramePr>
        <p:xfrm>
          <a:off x="576602" y="1964584"/>
          <a:ext cx="95250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31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39BE8-3FE4-408B-F026-0C4A00F8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634B0E-E79D-3AFE-1962-0291A2F5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110" y="626401"/>
            <a:ext cx="9050518" cy="945498"/>
          </a:xfrm>
        </p:spPr>
        <p:txBody>
          <a:bodyPr>
            <a:normAutofit/>
          </a:bodyPr>
          <a:lstStyle/>
          <a:p>
            <a:r>
              <a:rPr lang="en-US" dirty="0"/>
              <a:t>4-</a:t>
            </a:r>
            <a:r>
              <a:rPr lang="en-US" sz="40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Key Features</a:t>
            </a:r>
            <a:r>
              <a:rPr lang="en-US" dirty="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A4D98D-8151-CAC0-AF9B-74D354BA6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694728"/>
              </p:ext>
            </p:extLst>
          </p:nvPr>
        </p:nvGraphicFramePr>
        <p:xfrm>
          <a:off x="864110" y="1464275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246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</a:t>
            </a:r>
            <a:endParaRPr lang="ru-RU" dirty="0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BE1850ED-82EB-3A18-48EC-D542DC85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372" y="433185"/>
            <a:ext cx="9050518" cy="945498"/>
          </a:xfrm>
        </p:spPr>
        <p:txBody>
          <a:bodyPr/>
          <a:lstStyle/>
          <a:p>
            <a:r>
              <a:rPr lang="en-US" dirty="0"/>
              <a:t>5- Methodology</a:t>
            </a:r>
          </a:p>
        </p:txBody>
      </p:sp>
      <p:pic>
        <p:nvPicPr>
          <p:cNvPr id="2" name="Picture 1" descr="A diagram of a publishing process&#10;&#10;Description automatically generated">
            <a:extLst>
              <a:ext uri="{FF2B5EF4-FFF2-40B4-BE49-F238E27FC236}">
                <a16:creationId xmlns:a16="http://schemas.microsoft.com/office/drawing/2014/main" id="{33BCE345-E07D-C738-F51F-3726917B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72" y="1825624"/>
            <a:ext cx="9272428" cy="4667249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 txBox="1">
            <a:spLocks/>
          </p:cNvSpPr>
          <p:nvPr/>
        </p:nvSpPr>
        <p:spPr>
          <a:xfrm>
            <a:off x="530087" y="2719506"/>
            <a:ext cx="11463131" cy="7826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8706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bZabbix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6dc4bcd6-49db-4c07-9060-8acfc67cef9f"/>
    <ds:schemaRef ds:uri="fb0879af-3eba-417a-a55a-ffe6dcd6ca7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http://purl.org/dc/terms/"/>
    <ds:schemaRef ds:uri="6dc4bcd6-49db-4c07-9060-8acfc67cef9f"/>
    <ds:schemaRef ds:uri="http://purl.org/dc/dcmitype/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MobZabbix</Template>
  <TotalTime>0</TotalTime>
  <Words>619</Words>
  <Application>Microsoft Office PowerPoint</Application>
  <PresentationFormat>Widescreen</PresentationFormat>
  <Paragraphs>207</Paragraphs>
  <Slides>38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Rounded MT Bold</vt:lpstr>
      <vt:lpstr>Calibri</vt:lpstr>
      <vt:lpstr>Century Gothic</vt:lpstr>
      <vt:lpstr>Wingdings</vt:lpstr>
      <vt:lpstr>MobZabbix</vt:lpstr>
      <vt:lpstr>International Journal Management Platform</vt:lpstr>
      <vt:lpstr>Under the Supervised of:</vt:lpstr>
      <vt:lpstr>Content Outline</vt:lpstr>
      <vt:lpstr>1- Introduction</vt:lpstr>
      <vt:lpstr>PowerPoint Presentation</vt:lpstr>
      <vt:lpstr>2- Literature Review</vt:lpstr>
      <vt:lpstr>3- Problem Statement</vt:lpstr>
      <vt:lpstr>4-Key Features </vt:lpstr>
      <vt:lpstr>5- Methodology</vt:lpstr>
      <vt:lpstr>7-User-Friendly Interface(Author)</vt:lpstr>
      <vt:lpstr>7-User-Friendly Interface(Author)</vt:lpstr>
      <vt:lpstr>7-User-Friendly Interface(Admin)</vt:lpstr>
      <vt:lpstr>7-User-Friendly Interface(Admin)</vt:lpstr>
      <vt:lpstr>7-User-Friendly Interface(Admin)</vt:lpstr>
      <vt:lpstr>7-User-Friendly Interface(Editor)</vt:lpstr>
      <vt:lpstr>7-User-Friendly Interface(Editor)</vt:lpstr>
      <vt:lpstr>7.8-User-Friendly Interface(Reviewer)</vt:lpstr>
      <vt:lpstr>7-User-Friendly Interface(Reviewer)</vt:lpstr>
      <vt:lpstr>7-User-Friendly Interface(Chatbot)</vt:lpstr>
      <vt:lpstr>8- Courses </vt:lpstr>
      <vt:lpstr>9- Technologies Used</vt:lpstr>
      <vt:lpstr>9- Technologies Used</vt:lpstr>
      <vt:lpstr>10- Implementation</vt:lpstr>
      <vt:lpstr>10- Implementation</vt:lpstr>
      <vt:lpstr>10- Implementation</vt:lpstr>
      <vt:lpstr>10- Implementation</vt:lpstr>
      <vt:lpstr>1- Author</vt:lpstr>
      <vt:lpstr>2- Admin</vt:lpstr>
      <vt:lpstr>3- Editor</vt:lpstr>
      <vt:lpstr>4- Reviewer</vt:lpstr>
      <vt:lpstr>5- Editor</vt:lpstr>
      <vt:lpstr>10- Implementation</vt:lpstr>
      <vt:lpstr>11-Our Project Video</vt:lpstr>
      <vt:lpstr>PowerPoint Presentation</vt:lpstr>
      <vt:lpstr>11- Future Work</vt:lpstr>
      <vt:lpstr>12- Conclusion</vt:lpstr>
      <vt:lpstr>13- References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2023-01-25T10:40:50Z</dcterms:created>
  <dcterms:modified xsi:type="dcterms:W3CDTF">2024-06-22T18:37:31Z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